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3"/>
  </p:notesMasterIdLst>
  <p:handoutMasterIdLst>
    <p:handoutMasterId r:id="rId54"/>
  </p:handoutMasterIdLst>
  <p:sldIdLst>
    <p:sldId id="478" r:id="rId2"/>
    <p:sldId id="360" r:id="rId3"/>
    <p:sldId id="411" r:id="rId4"/>
    <p:sldId id="412" r:id="rId5"/>
    <p:sldId id="361" r:id="rId6"/>
    <p:sldId id="413" r:id="rId7"/>
    <p:sldId id="414" r:id="rId8"/>
    <p:sldId id="362" r:id="rId9"/>
    <p:sldId id="363" r:id="rId10"/>
    <p:sldId id="364" r:id="rId11"/>
    <p:sldId id="365" r:id="rId12"/>
    <p:sldId id="366" r:id="rId13"/>
    <p:sldId id="367" r:id="rId14"/>
    <p:sldId id="3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404" r:id="rId30"/>
    <p:sldId id="405" r:id="rId31"/>
    <p:sldId id="384" r:id="rId32"/>
    <p:sldId id="406" r:id="rId33"/>
    <p:sldId id="385" r:id="rId34"/>
    <p:sldId id="386" r:id="rId35"/>
    <p:sldId id="388" r:id="rId36"/>
    <p:sldId id="466" r:id="rId37"/>
    <p:sldId id="467" r:id="rId38"/>
    <p:sldId id="468" r:id="rId39"/>
    <p:sldId id="469" r:id="rId40"/>
    <p:sldId id="470" r:id="rId41"/>
    <p:sldId id="471" r:id="rId42"/>
    <p:sldId id="472" r:id="rId43"/>
    <p:sldId id="473" r:id="rId44"/>
    <p:sldId id="474" r:id="rId45"/>
    <p:sldId id="475" r:id="rId46"/>
    <p:sldId id="399" r:id="rId47"/>
    <p:sldId id="396" r:id="rId48"/>
    <p:sldId id="402" r:id="rId49"/>
    <p:sldId id="403" r:id="rId50"/>
    <p:sldId id="400" r:id="rId51"/>
    <p:sldId id="477" r:id="rId52"/>
  </p:sldIdLst>
  <p:sldSz cx="9907588" cy="6858000"/>
  <p:notesSz cx="6888163" cy="10020300"/>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1pPr>
    <a:lvl2pPr marL="742950" indent="-28575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2pPr>
    <a:lvl3pPr marL="11430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3pPr>
    <a:lvl4pPr marL="16002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4pPr>
    <a:lvl5pPr marL="2057400" indent="-228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n-ea"/>
        <a:cs typeface="Lucida Sans Unicode" pitchFamily="34" charset="0"/>
      </a:defRPr>
    </a:lvl5pPr>
    <a:lvl6pPr marL="2286000" algn="l" defTabSz="914400" rtl="0" eaLnBrk="1" latinLnBrk="0" hangingPunct="1">
      <a:defRPr sz="2400" kern="1200">
        <a:solidFill>
          <a:schemeClr val="bg1"/>
        </a:solidFill>
        <a:latin typeface="Times New Roman" pitchFamily="18" charset="0"/>
        <a:ea typeface="+mn-ea"/>
        <a:cs typeface="Lucida Sans Unicode" pitchFamily="34" charset="0"/>
      </a:defRPr>
    </a:lvl6pPr>
    <a:lvl7pPr marL="2743200" algn="l" defTabSz="914400" rtl="0" eaLnBrk="1" latinLnBrk="0" hangingPunct="1">
      <a:defRPr sz="2400" kern="1200">
        <a:solidFill>
          <a:schemeClr val="bg1"/>
        </a:solidFill>
        <a:latin typeface="Times New Roman" pitchFamily="18" charset="0"/>
        <a:ea typeface="+mn-ea"/>
        <a:cs typeface="Lucida Sans Unicode" pitchFamily="34" charset="0"/>
      </a:defRPr>
    </a:lvl7pPr>
    <a:lvl8pPr marL="3200400" algn="l" defTabSz="914400" rtl="0" eaLnBrk="1" latinLnBrk="0" hangingPunct="1">
      <a:defRPr sz="2400" kern="1200">
        <a:solidFill>
          <a:schemeClr val="bg1"/>
        </a:solidFill>
        <a:latin typeface="Times New Roman" pitchFamily="18" charset="0"/>
        <a:ea typeface="+mn-ea"/>
        <a:cs typeface="Lucida Sans Unicode" pitchFamily="34" charset="0"/>
      </a:defRPr>
    </a:lvl8pPr>
    <a:lvl9pPr marL="3657600" algn="l" defTabSz="914400" rtl="0" eaLnBrk="1" latinLnBrk="0" hangingPunct="1">
      <a:defRPr sz="2400" kern="1200">
        <a:solidFill>
          <a:schemeClr val="bg1"/>
        </a:solidFill>
        <a:latin typeface="Times New Roman" pitchFamily="18" charset="0"/>
        <a:ea typeface="+mn-ea"/>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2101"/>
    <a:srgbClr val="B7B7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44" autoAdjust="0"/>
    <p:restoredTop sz="92561" autoAdjust="0"/>
  </p:normalViewPr>
  <p:slideViewPr>
    <p:cSldViewPr>
      <p:cViewPr varScale="1">
        <p:scale>
          <a:sx n="46" d="100"/>
          <a:sy n="46" d="100"/>
        </p:scale>
        <p:origin x="-804" y="-10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8328"/>
    </p:cViewPr>
  </p:sorterViewPr>
  <p:notesViewPr>
    <p:cSldViewPr>
      <p:cViewPr varScale="1">
        <p:scale>
          <a:sx n="59" d="100"/>
          <a:sy n="59" d="100"/>
        </p:scale>
        <p:origin x="-1752" y="-72"/>
      </p:cViewPr>
      <p:guideLst>
        <p:guide orient="horz" pos="2964"/>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3159" tIns="46580" rIns="93159" bIns="46580" rtlCol="0"/>
          <a:lstStyle>
            <a:lvl1pPr algn="l">
              <a:defRPr sz="1200"/>
            </a:lvl1pPr>
          </a:lstStyle>
          <a:p>
            <a:pPr>
              <a:defRPr/>
            </a:pPr>
            <a:endParaRPr lang="en-US"/>
          </a:p>
        </p:txBody>
      </p:sp>
      <p:sp>
        <p:nvSpPr>
          <p:cNvPr id="3" name="Date Placeholder 2"/>
          <p:cNvSpPr>
            <a:spLocks noGrp="1"/>
          </p:cNvSpPr>
          <p:nvPr>
            <p:ph type="dt" sz="quarter" idx="1"/>
          </p:nvPr>
        </p:nvSpPr>
        <p:spPr>
          <a:xfrm>
            <a:off x="3902075" y="0"/>
            <a:ext cx="2984500" cy="501650"/>
          </a:xfrm>
          <a:prstGeom prst="rect">
            <a:avLst/>
          </a:prstGeom>
        </p:spPr>
        <p:txBody>
          <a:bodyPr vert="horz" lIns="93159" tIns="46580" rIns="93159" bIns="46580" rtlCol="0"/>
          <a:lstStyle>
            <a:lvl1pPr algn="r">
              <a:defRPr sz="1200"/>
            </a:lvl1pPr>
          </a:lstStyle>
          <a:p>
            <a:pPr>
              <a:defRPr/>
            </a:pPr>
            <a:fld id="{8E3D8649-CACE-4B8D-8380-A80DC0C5916F}" type="datetimeFigureOut">
              <a:rPr lang="en-US"/>
              <a:pPr>
                <a:defRPr/>
              </a:pPr>
              <a:t>10/19/2012</a:t>
            </a:fld>
            <a:endParaRPr lang="en-US"/>
          </a:p>
        </p:txBody>
      </p:sp>
      <p:sp>
        <p:nvSpPr>
          <p:cNvPr id="4" name="Footer Placeholder 3"/>
          <p:cNvSpPr>
            <a:spLocks noGrp="1"/>
          </p:cNvSpPr>
          <p:nvPr>
            <p:ph type="ftr" sz="quarter" idx="2"/>
          </p:nvPr>
        </p:nvSpPr>
        <p:spPr>
          <a:xfrm>
            <a:off x="0" y="9517063"/>
            <a:ext cx="2984500" cy="501650"/>
          </a:xfrm>
          <a:prstGeom prst="rect">
            <a:avLst/>
          </a:prstGeom>
        </p:spPr>
        <p:txBody>
          <a:bodyPr vert="horz" lIns="93159" tIns="46580" rIns="93159" bIns="4658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3159" tIns="46580" rIns="93159" bIns="46580" rtlCol="0" anchor="b"/>
          <a:lstStyle>
            <a:lvl1pPr algn="r">
              <a:defRPr sz="1200"/>
            </a:lvl1pPr>
          </a:lstStyle>
          <a:p>
            <a:pPr>
              <a:defRPr/>
            </a:pPr>
            <a:fld id="{F8B29573-1AE5-4E4B-AAB7-BA270AD67D65}" type="slidenum">
              <a:rPr lang="en-US"/>
              <a:pPr>
                <a:defRPr/>
              </a:pPr>
              <a:t>‹#›</a:t>
            </a:fld>
            <a:endParaRPr lang="en-US"/>
          </a:p>
        </p:txBody>
      </p:sp>
    </p:spTree>
    <p:extLst>
      <p:ext uri="{BB962C8B-B14F-4D97-AF65-F5344CB8AC3E}">
        <p14:creationId xmlns:p14="http://schemas.microsoft.com/office/powerpoint/2010/main" val="705636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88163" cy="10020300"/>
          </a:xfrm>
          <a:prstGeom prst="roundRect">
            <a:avLst>
              <a:gd name="adj" fmla="val 23"/>
            </a:avLst>
          </a:prstGeom>
          <a:solidFill>
            <a:srgbClr val="FFFFFF"/>
          </a:solidFill>
          <a:ln w="9360">
            <a:noFill/>
            <a:miter lim="800000"/>
            <a:headEnd/>
            <a:tailEnd/>
          </a:ln>
          <a:effectLst/>
        </p:spPr>
        <p:txBody>
          <a:bodyPr wrap="none" lIns="93159" tIns="46580" rIns="93159" bIns="46580" anchor="ctr"/>
          <a:lstStyle/>
          <a:p>
            <a:pPr>
              <a:buFont typeface="Times New Roman" pitchFamily="16" charset="0"/>
              <a:buNone/>
              <a:defRPr/>
            </a:pPr>
            <a:endParaRPr lang="en-US" dirty="0">
              <a:latin typeface="Times New Roman" pitchFamily="16" charset="0"/>
              <a:cs typeface="Lucida Sans Unicode" charset="0"/>
            </a:endParaRPr>
          </a:p>
        </p:txBody>
      </p:sp>
      <p:sp>
        <p:nvSpPr>
          <p:cNvPr id="2050" name="AutoShape 2"/>
          <p:cNvSpPr>
            <a:spLocks noChangeArrowheads="1"/>
          </p:cNvSpPr>
          <p:nvPr/>
        </p:nvSpPr>
        <p:spPr bwMode="auto">
          <a:xfrm>
            <a:off x="0" y="0"/>
            <a:ext cx="6888163" cy="10020300"/>
          </a:xfrm>
          <a:prstGeom prst="roundRect">
            <a:avLst>
              <a:gd name="adj" fmla="val 23"/>
            </a:avLst>
          </a:prstGeom>
          <a:solidFill>
            <a:srgbClr val="FFFFFF"/>
          </a:solidFill>
          <a:ln w="9525">
            <a:noFill/>
            <a:round/>
            <a:headEnd/>
            <a:tailEnd/>
          </a:ln>
          <a:effectLst/>
        </p:spPr>
        <p:txBody>
          <a:bodyPr wrap="none" lIns="93159" tIns="46580" rIns="93159" bIns="46580" anchor="ctr"/>
          <a:lstStyle/>
          <a:p>
            <a:pPr>
              <a:buFont typeface="Times New Roman" pitchFamily="16" charset="0"/>
              <a:buNone/>
              <a:defRPr/>
            </a:pPr>
            <a:endParaRPr lang="en-US" dirty="0">
              <a:latin typeface="Times New Roman" pitchFamily="16" charset="0"/>
              <a:cs typeface="Lucida Sans Unicode" charset="0"/>
            </a:endParaRPr>
          </a:p>
        </p:txBody>
      </p:sp>
      <p:sp>
        <p:nvSpPr>
          <p:cNvPr id="2051" name="Rectangle 3"/>
          <p:cNvSpPr>
            <a:spLocks noGrp="1" noChangeArrowheads="1"/>
          </p:cNvSpPr>
          <p:nvPr>
            <p:ph type="body"/>
          </p:nvPr>
        </p:nvSpPr>
        <p:spPr bwMode="auto">
          <a:xfrm>
            <a:off x="919163" y="4773613"/>
            <a:ext cx="5046662" cy="4237037"/>
          </a:xfrm>
          <a:prstGeom prst="rect">
            <a:avLst/>
          </a:prstGeom>
          <a:noFill/>
          <a:ln w="9525">
            <a:noFill/>
            <a:round/>
            <a:headEnd/>
            <a:tailEnd/>
          </a:ln>
          <a:effectLst/>
        </p:spPr>
        <p:txBody>
          <a:bodyPr vert="horz" wrap="square" lIns="92059" tIns="45112" rIns="92059" bIns="45112" numCol="1" anchor="t" anchorCtr="0" compatLnSpc="1">
            <a:prstTxWarp prst="textNoShape">
              <a:avLst/>
            </a:prstTxWarp>
          </a:bodyPr>
          <a:lstStyle/>
          <a:p>
            <a:pPr lvl="0"/>
            <a:endParaRPr lang="en-US" noProof="0" smtClean="0"/>
          </a:p>
        </p:txBody>
      </p:sp>
      <p:sp>
        <p:nvSpPr>
          <p:cNvPr id="151557" name="Rectangle 4"/>
          <p:cNvSpPr>
            <a:spLocks noGrp="1" noRot="1" noChangeAspect="1" noChangeArrowheads="1"/>
          </p:cNvSpPr>
          <p:nvPr>
            <p:ph type="sldImg"/>
          </p:nvPr>
        </p:nvSpPr>
        <p:spPr bwMode="auto">
          <a:xfrm>
            <a:off x="741363" y="757238"/>
            <a:ext cx="5400675" cy="3740150"/>
          </a:xfrm>
          <a:prstGeom prst="rect">
            <a:avLst/>
          </a:prstGeom>
          <a:noFill/>
          <a:ln w="12600">
            <a:solidFill>
              <a:srgbClr val="000000"/>
            </a:solidFill>
            <a:miter lim="800000"/>
            <a:headEnd/>
            <a:tailEnd/>
          </a:ln>
        </p:spPr>
      </p:sp>
    </p:spTree>
    <p:extLst>
      <p:ext uri="{BB962C8B-B14F-4D97-AF65-F5344CB8AC3E}">
        <p14:creationId xmlns:p14="http://schemas.microsoft.com/office/powerpoint/2010/main" val="398879371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9661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97635"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98659"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3</a:t>
            </a:r>
          </a:p>
        </p:txBody>
      </p:sp>
      <p:sp>
        <p:nvSpPr>
          <p:cNvPr id="198660"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198661"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198662" name="Text Box 5"/>
          <p:cNvSpPr txBox="1">
            <a:spLocks noChangeArrowheads="1"/>
          </p:cNvSpPr>
          <p:nvPr/>
        </p:nvSpPr>
        <p:spPr bwMode="auto">
          <a:xfrm>
            <a:off x="806450"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198663"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199683"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200707"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3</a:t>
            </a:r>
          </a:p>
        </p:txBody>
      </p:sp>
      <p:sp>
        <p:nvSpPr>
          <p:cNvPr id="200708"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200709"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200710" name="Text Box 5"/>
          <p:cNvSpPr txBox="1">
            <a:spLocks noChangeArrowheads="1"/>
          </p:cNvSpPr>
          <p:nvPr/>
        </p:nvSpPr>
        <p:spPr bwMode="auto">
          <a:xfrm>
            <a:off x="806450"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200711"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Text Box 1"/>
          <p:cNvSpPr txBox="1">
            <a:spLocks noChangeArrowheads="1"/>
          </p:cNvSpPr>
          <p:nvPr/>
        </p:nvSpPr>
        <p:spPr bwMode="auto">
          <a:xfrm>
            <a:off x="804863" y="757238"/>
            <a:ext cx="5276850" cy="3743325"/>
          </a:xfrm>
          <a:prstGeom prst="rect">
            <a:avLst/>
          </a:prstGeom>
          <a:solidFill>
            <a:srgbClr val="FFFFFF"/>
          </a:solidFill>
          <a:ln w="9525">
            <a:solidFill>
              <a:srgbClr val="000000"/>
            </a:solidFill>
            <a:miter lim="800000"/>
            <a:headEnd/>
            <a:tailEnd/>
          </a:ln>
        </p:spPr>
        <p:txBody>
          <a:bodyPr wrap="none" lIns="93159" tIns="46580" rIns="93159" bIns="46580" anchor="ctr"/>
          <a:lstStyle/>
          <a:p>
            <a:endParaRPr lang="en-US"/>
          </a:p>
        </p:txBody>
      </p:sp>
      <p:sp>
        <p:nvSpPr>
          <p:cNvPr id="201731" name="Rectangle 2"/>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202755"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3</a:t>
            </a:r>
          </a:p>
        </p:txBody>
      </p:sp>
      <p:sp>
        <p:nvSpPr>
          <p:cNvPr id="202756"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202757"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202758" name="Text Box 5"/>
          <p:cNvSpPr txBox="1">
            <a:spLocks noChangeArrowheads="1"/>
          </p:cNvSpPr>
          <p:nvPr/>
        </p:nvSpPr>
        <p:spPr bwMode="auto">
          <a:xfrm>
            <a:off x="806450"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202759"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1"/>
          <p:cNvSpPr>
            <a:spLocks noChangeArrowheads="1"/>
          </p:cNvSpPr>
          <p:nvPr/>
        </p:nvSpPr>
        <p:spPr bwMode="auto">
          <a:xfrm>
            <a:off x="3903663" y="7938"/>
            <a:ext cx="2984500" cy="468312"/>
          </a:xfrm>
          <a:prstGeom prst="rect">
            <a:avLst/>
          </a:prstGeom>
          <a:noFill/>
          <a:ln w="9525">
            <a:noFill/>
            <a:round/>
            <a:headEnd/>
            <a:tailEnd/>
          </a:ln>
        </p:spPr>
        <p:txBody>
          <a:bodyPr wrap="none" lIns="93159" tIns="46580" rIns="93159" bIns="46580" anchor="ctr"/>
          <a:lstStyle/>
          <a:p>
            <a:endParaRPr lang="en-US"/>
          </a:p>
        </p:txBody>
      </p:sp>
      <p:sp>
        <p:nvSpPr>
          <p:cNvPr id="203779" name="Rectangle 2"/>
          <p:cNvSpPr>
            <a:spLocks noChangeArrowheads="1"/>
          </p:cNvSpPr>
          <p:nvPr/>
        </p:nvSpPr>
        <p:spPr bwMode="auto">
          <a:xfrm>
            <a:off x="3903663" y="9540875"/>
            <a:ext cx="2984500" cy="469900"/>
          </a:xfrm>
          <a:prstGeom prst="rect">
            <a:avLst/>
          </a:prstGeom>
          <a:noFill/>
          <a:ln w="9525">
            <a:noFill/>
            <a:round/>
            <a:headEnd/>
            <a:tailEnd/>
          </a:ln>
        </p:spPr>
        <p:txBody>
          <a:bodyPr lIns="19439" tIns="0" rIns="19439" bIns="0" anchor="b"/>
          <a:lstStyle/>
          <a:p>
            <a:pPr algn="r">
              <a:tabLst>
                <a:tab pos="0" algn="l"/>
                <a:tab pos="455613" algn="l"/>
                <a:tab pos="912813" algn="l"/>
                <a:tab pos="1370013" algn="l"/>
                <a:tab pos="1828800" algn="l"/>
                <a:tab pos="2286000" algn="l"/>
                <a:tab pos="2743200" algn="l"/>
                <a:tab pos="3201988" algn="l"/>
                <a:tab pos="3659188" algn="l"/>
                <a:tab pos="4116388" algn="l"/>
                <a:tab pos="4575175" algn="l"/>
                <a:tab pos="5032375" algn="l"/>
                <a:tab pos="5489575" algn="l"/>
                <a:tab pos="5948363" algn="l"/>
                <a:tab pos="6405563" algn="l"/>
                <a:tab pos="6862763" algn="l"/>
                <a:tab pos="7321550" algn="l"/>
                <a:tab pos="7778750" algn="l"/>
                <a:tab pos="8235950" algn="l"/>
                <a:tab pos="8694738" algn="l"/>
                <a:tab pos="9151938" algn="l"/>
              </a:tabLst>
            </a:pPr>
            <a:r>
              <a:rPr lang="en-US" sz="1000" i="1">
                <a:solidFill>
                  <a:srgbClr val="000000"/>
                </a:solidFill>
              </a:rPr>
              <a:t>3</a:t>
            </a:r>
          </a:p>
        </p:txBody>
      </p:sp>
      <p:sp>
        <p:nvSpPr>
          <p:cNvPr id="203780" name="Rectangle 3"/>
          <p:cNvSpPr>
            <a:spLocks noChangeArrowheads="1"/>
          </p:cNvSpPr>
          <p:nvPr/>
        </p:nvSpPr>
        <p:spPr bwMode="auto">
          <a:xfrm>
            <a:off x="0" y="9540875"/>
            <a:ext cx="2984500" cy="469900"/>
          </a:xfrm>
          <a:prstGeom prst="rect">
            <a:avLst/>
          </a:prstGeom>
          <a:noFill/>
          <a:ln w="9525">
            <a:noFill/>
            <a:round/>
            <a:headEnd/>
            <a:tailEnd/>
          </a:ln>
        </p:spPr>
        <p:txBody>
          <a:bodyPr wrap="none" lIns="93159" tIns="46580" rIns="93159" bIns="46580" anchor="ctr"/>
          <a:lstStyle/>
          <a:p>
            <a:endParaRPr lang="en-US"/>
          </a:p>
        </p:txBody>
      </p:sp>
      <p:sp>
        <p:nvSpPr>
          <p:cNvPr id="203781" name="Rectangle 4"/>
          <p:cNvSpPr>
            <a:spLocks noChangeArrowheads="1"/>
          </p:cNvSpPr>
          <p:nvPr/>
        </p:nvSpPr>
        <p:spPr bwMode="auto">
          <a:xfrm>
            <a:off x="0" y="7938"/>
            <a:ext cx="2984500" cy="468312"/>
          </a:xfrm>
          <a:prstGeom prst="rect">
            <a:avLst/>
          </a:prstGeom>
          <a:noFill/>
          <a:ln w="9525">
            <a:noFill/>
            <a:round/>
            <a:headEnd/>
            <a:tailEnd/>
          </a:ln>
        </p:spPr>
        <p:txBody>
          <a:bodyPr wrap="none" lIns="93159" tIns="46580" rIns="93159" bIns="46580" anchor="ctr"/>
          <a:lstStyle/>
          <a:p>
            <a:endParaRPr lang="en-US"/>
          </a:p>
        </p:txBody>
      </p:sp>
      <p:sp>
        <p:nvSpPr>
          <p:cNvPr id="203782" name="Text Box 5"/>
          <p:cNvSpPr txBox="1">
            <a:spLocks noChangeArrowheads="1"/>
          </p:cNvSpPr>
          <p:nvPr/>
        </p:nvSpPr>
        <p:spPr bwMode="auto">
          <a:xfrm>
            <a:off x="806450" y="757238"/>
            <a:ext cx="5276850" cy="3743325"/>
          </a:xfrm>
          <a:prstGeom prst="rect">
            <a:avLst/>
          </a:prstGeom>
          <a:solidFill>
            <a:srgbClr val="FFFFFF"/>
          </a:solidFill>
          <a:ln w="9360">
            <a:solidFill>
              <a:srgbClr val="000000"/>
            </a:solidFill>
            <a:miter lim="800000"/>
            <a:headEnd/>
            <a:tailEnd/>
          </a:ln>
        </p:spPr>
        <p:txBody>
          <a:bodyPr wrap="none" lIns="93159" tIns="46580" rIns="93159" bIns="46580" anchor="ctr"/>
          <a:lstStyle/>
          <a:p>
            <a:endParaRPr lang="en-US"/>
          </a:p>
        </p:txBody>
      </p:sp>
      <p:sp>
        <p:nvSpPr>
          <p:cNvPr id="203783" name="Rectangle 6"/>
          <p:cNvSpPr>
            <a:spLocks noGrp="1" noChangeArrowheads="1"/>
          </p:cNvSpPr>
          <p:nvPr>
            <p:ph type="body"/>
          </p:nvPr>
        </p:nvSpPr>
        <p:spPr>
          <a:xfrm>
            <a:off x="919163" y="4773613"/>
            <a:ext cx="5048250" cy="4330700"/>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1688"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57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1687"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16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2950" y="1828800"/>
            <a:ext cx="4132263" cy="4035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7613" y="1828800"/>
            <a:ext cx="4132262" cy="4035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6988"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75" y="1535113"/>
            <a:ext cx="4379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9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500" y="273050"/>
            <a:ext cx="55387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5187"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51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513" y="5367338"/>
            <a:ext cx="59451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6438" y="314325"/>
            <a:ext cx="2103437" cy="5549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2950" y="314325"/>
            <a:ext cx="6161088" cy="5549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42950" y="314325"/>
            <a:ext cx="8416925" cy="1428750"/>
          </a:xfrm>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742950" y="314325"/>
            <a:ext cx="8416925" cy="1428750"/>
          </a:xfrm>
          <a:prstGeom prst="rect">
            <a:avLst/>
          </a:prstGeom>
          <a:noFill/>
          <a:ln w="9525">
            <a:noFill/>
            <a:round/>
            <a:headEnd/>
            <a:tailEnd/>
          </a:ln>
        </p:spPr>
        <p:txBody>
          <a:bodyPr vert="horz" wrap="square" lIns="90360" tIns="44280" rIns="90360" bIns="44280" numCol="1" anchor="ctr" anchorCtr="0" compatLnSpc="1">
            <a:prstTxWarp prst="textNoShape">
              <a:avLst/>
            </a:prstTxWarp>
          </a:bodyPr>
          <a:lstStyle/>
          <a:p>
            <a:pPr lvl="0"/>
            <a:r>
              <a:rPr lang="en-GB" smtClean="0"/>
              <a:t>Click to edit the title text format</a:t>
            </a:r>
          </a:p>
        </p:txBody>
      </p:sp>
      <p:sp>
        <p:nvSpPr>
          <p:cNvPr id="2051" name="Rectangle 2"/>
          <p:cNvSpPr>
            <a:spLocks noGrp="1" noChangeArrowheads="1"/>
          </p:cNvSpPr>
          <p:nvPr>
            <p:ph type="body" idx="1"/>
          </p:nvPr>
        </p:nvSpPr>
        <p:spPr bwMode="auto">
          <a:xfrm>
            <a:off x="742950" y="1828800"/>
            <a:ext cx="8416925" cy="4035425"/>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pic>
        <p:nvPicPr>
          <p:cNvPr id="2052" name="Picture 3"/>
          <p:cNvPicPr>
            <a:picLocks noChangeAspect="1" noChangeArrowheads="1"/>
          </p:cNvPicPr>
          <p:nvPr/>
        </p:nvPicPr>
        <p:blipFill>
          <a:blip r:embed="rId14" cstate="print"/>
          <a:srcRect/>
          <a:stretch>
            <a:fillRect/>
          </a:stretch>
        </p:blipFill>
        <p:spPr bwMode="auto">
          <a:xfrm>
            <a:off x="8629650" y="5257800"/>
            <a:ext cx="1000125" cy="1333500"/>
          </a:xfrm>
          <a:prstGeom prst="rect">
            <a:avLst/>
          </a:prstGeom>
          <a:noFill/>
          <a:ln w="9525">
            <a:noFill/>
            <a:round/>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mj-lt"/>
          <a:ea typeface="Lucida Sans Unicode" charset="0"/>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b="1">
          <a:solidFill>
            <a:srgbClr val="8D8781"/>
          </a:solidFill>
          <a:latin typeface="Arial Black" pitchFamily="32" charset="0"/>
          <a:ea typeface="Lucida Sans Unicode" charset="0"/>
          <a:cs typeface="Lucida Sans Unicode"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b="1">
          <a:solidFill>
            <a:srgbClr val="8D8781"/>
          </a:solidFill>
          <a:latin typeface="Arial Black" pitchFamily="32" charset="0"/>
          <a:cs typeface="Lucida Sans Unicode" charset="0"/>
        </a:defRPr>
      </a:lvl9pPr>
    </p:titleStyle>
    <p:bodyStyle>
      <a:lvl1pPr marL="342900" indent="-342900" algn="ctr" defTabSz="449263" rtl="0" eaLnBrk="0" fontAlgn="base" hangingPunct="0">
        <a:spcBef>
          <a:spcPts val="650"/>
        </a:spcBef>
        <a:spcAft>
          <a:spcPct val="0"/>
        </a:spcAft>
        <a:buClr>
          <a:srgbClr val="000000"/>
        </a:buClr>
        <a:buSzPct val="100000"/>
        <a:buFont typeface="Times New Roman" pitchFamily="18" charset="0"/>
        <a:defRPr sz="2600" b="1">
          <a:solidFill>
            <a:srgbClr val="972101"/>
          </a:solidFill>
          <a:latin typeface="+mn-lt"/>
          <a:ea typeface="Lucida Sans Unicode" charset="0"/>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972101"/>
          </a:solidFill>
          <a:latin typeface="+mn-lt"/>
          <a:ea typeface="Lucida Sans Unicode"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Times New Roman" pitchFamily="16" charset="0"/>
          <a:ea typeface="Lucida Sans Unicode"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Times New Roman" pitchFamily="16"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3074" name="Title 1"/>
          <p:cNvSpPr>
            <a:spLocks noGrp="1"/>
          </p:cNvSpPr>
          <p:nvPr>
            <p:ph type="ctrTitle"/>
          </p:nvPr>
        </p:nvSpPr>
        <p:spPr>
          <a:xfrm>
            <a:off x="777875" y="981075"/>
            <a:ext cx="8421688" cy="2437274"/>
          </a:xfrm>
        </p:spPr>
        <p:txBody>
          <a:bodyPr/>
          <a:lstStyle/>
          <a:p>
            <a:r>
              <a:rPr lang="en-GB" sz="7200" dirty="0" smtClean="0"/>
              <a:t>The Bible in a Nutshell</a:t>
            </a:r>
          </a:p>
        </p:txBody>
      </p:sp>
      <p:sp>
        <p:nvSpPr>
          <p:cNvPr id="3075" name="Subtitle 2"/>
          <p:cNvSpPr>
            <a:spLocks noGrp="1"/>
          </p:cNvSpPr>
          <p:nvPr>
            <p:ph type="subTitle" idx="1"/>
          </p:nvPr>
        </p:nvSpPr>
        <p:spPr>
          <a:xfrm>
            <a:off x="1570038" y="3573017"/>
            <a:ext cx="6935787" cy="2592834"/>
          </a:xfrm>
        </p:spPr>
        <p:txBody>
          <a:bodyPr/>
          <a:lstStyle/>
          <a:p>
            <a:r>
              <a:rPr lang="en-GB" dirty="0" smtClean="0"/>
              <a:t>Burton </a:t>
            </a:r>
            <a:r>
              <a:rPr lang="en-GB" dirty="0" err="1" smtClean="0"/>
              <a:t>Christadelphians</a:t>
            </a:r>
            <a:endParaRPr lang="en-GB" dirty="0" smtClean="0"/>
          </a:p>
          <a:p>
            <a:endParaRPr lang="en-GB" dirty="0" smtClean="0"/>
          </a:p>
          <a:p>
            <a:endParaRPr lang="en-GB" dirty="0"/>
          </a:p>
          <a:p>
            <a:endParaRPr lang="en-GB" dirty="0"/>
          </a:p>
          <a:p>
            <a:r>
              <a:rPr lang="en-GB" sz="1600" dirty="0" smtClean="0"/>
              <a:t>All images and text apart from Scripture quotations </a:t>
            </a:r>
            <a:br>
              <a:rPr lang="en-GB" sz="1600" dirty="0" smtClean="0"/>
            </a:br>
            <a:r>
              <a:rPr lang="en-GB" sz="1600" dirty="0" smtClean="0"/>
              <a:t>are copyright The </a:t>
            </a:r>
            <a:r>
              <a:rPr lang="en-GB" sz="1600" dirty="0" err="1" smtClean="0"/>
              <a:t>Christadelphians</a:t>
            </a:r>
            <a:endParaRPr lang="en-GB" sz="1600" dirty="0" smtClean="0"/>
          </a:p>
          <a:p>
            <a:endParaRPr lang="en-GB" dirty="0" smtClean="0"/>
          </a:p>
          <a:p>
            <a:endParaRPr lang="en-GB" dirty="0" smtClean="0"/>
          </a:p>
        </p:txBody>
      </p:sp>
      <p:sp>
        <p:nvSpPr>
          <p:cNvPr id="5" name="Subtitle 2"/>
          <p:cNvSpPr txBox="1">
            <a:spLocks/>
          </p:cNvSpPr>
          <p:nvPr/>
        </p:nvSpPr>
        <p:spPr bwMode="auto">
          <a:xfrm>
            <a:off x="1485900" y="4437063"/>
            <a:ext cx="6935788" cy="1201737"/>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lvl1pPr marL="0" indent="0" algn="ctr" defTabSz="449263" rtl="0" eaLnBrk="0" fontAlgn="base" hangingPunct="0">
              <a:spcBef>
                <a:spcPts val="650"/>
              </a:spcBef>
              <a:spcAft>
                <a:spcPct val="0"/>
              </a:spcAft>
              <a:buClr>
                <a:srgbClr val="000000"/>
              </a:buClr>
              <a:buSzPct val="100000"/>
              <a:buFont typeface="Times New Roman" pitchFamily="18" charset="0"/>
              <a:buNone/>
              <a:defRPr sz="2600" b="1">
                <a:solidFill>
                  <a:srgbClr val="972101"/>
                </a:solidFill>
                <a:latin typeface="+mn-lt"/>
                <a:ea typeface="Lucida Sans Unicode" charset="0"/>
                <a:cs typeface="+mn-cs"/>
              </a:defRPr>
            </a:lvl1pPr>
            <a:lvl2pPr marL="4572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2pPr>
            <a:lvl3pPr marL="914400" indent="0" algn="ctr" defTabSz="449263" rtl="0" eaLnBrk="0" fontAlgn="base" hangingPunct="0">
              <a:spcBef>
                <a:spcPts val="600"/>
              </a:spcBef>
              <a:spcAft>
                <a:spcPct val="0"/>
              </a:spcAft>
              <a:buClr>
                <a:srgbClr val="000000"/>
              </a:buClr>
              <a:buSzPct val="100000"/>
              <a:buFont typeface="Times New Roman" pitchFamily="18" charset="0"/>
              <a:buNone/>
              <a:defRPr sz="2400" b="1">
                <a:solidFill>
                  <a:srgbClr val="972101"/>
                </a:solidFill>
                <a:latin typeface="+mn-lt"/>
                <a:ea typeface="Lucida Sans Unicode" charset="0"/>
                <a:cs typeface="+mn-cs"/>
              </a:defRPr>
            </a:lvl3pPr>
            <a:lvl4pPr marL="13716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4pPr>
            <a:lvl5pPr marL="1828800" indent="0" algn="ctr" defTabSz="449263" rtl="0" eaLnBrk="0" fontAlgn="base" hangingPunct="0">
              <a:spcBef>
                <a:spcPts val="500"/>
              </a:spcBef>
              <a:spcAft>
                <a:spcPct val="0"/>
              </a:spcAft>
              <a:buClr>
                <a:srgbClr val="000000"/>
              </a:buClr>
              <a:buSzPct val="100000"/>
              <a:buFont typeface="Times New Roman" pitchFamily="18" charset="0"/>
              <a:buNone/>
              <a:defRPr sz="2000">
                <a:solidFill>
                  <a:srgbClr val="000000"/>
                </a:solidFill>
                <a:latin typeface="Times New Roman" pitchFamily="16" charset="0"/>
                <a:ea typeface="Lucida Sans Unicode" charset="0"/>
                <a:cs typeface="+mn-cs"/>
              </a:defRPr>
            </a:lvl5pPr>
            <a:lvl6pPr marL="22860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6pPr>
            <a:lvl7pPr marL="27432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7pPr>
            <a:lvl8pPr marL="32004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8pPr>
            <a:lvl9pPr marL="3657600" indent="0" algn="ctr" defTabSz="449263" rtl="0" eaLnBrk="0" fontAlgn="base" hangingPunct="0">
              <a:spcBef>
                <a:spcPts val="500"/>
              </a:spcBef>
              <a:spcAft>
                <a:spcPct val="0"/>
              </a:spcAft>
              <a:buClr>
                <a:srgbClr val="000000"/>
              </a:buClr>
              <a:buSzPct val="100000"/>
              <a:buFont typeface="Times New Roman" pitchFamily="16" charset="0"/>
              <a:buNone/>
              <a:defRPr sz="2000">
                <a:solidFill>
                  <a:srgbClr val="000000"/>
                </a:solidFill>
                <a:latin typeface="Times New Roman" pitchFamily="16" charset="0"/>
                <a:cs typeface="+mn-cs"/>
              </a:defRPr>
            </a:lvl9pPr>
          </a:lstStyle>
          <a:p>
            <a:r>
              <a:rPr lang="en-GB" sz="4400" dirty="0" smtClean="0"/>
              <a:t>Part </a:t>
            </a:r>
            <a:r>
              <a:rPr lang="en-GB" sz="4400" dirty="0" smtClean="0"/>
              <a:t>3</a:t>
            </a:r>
            <a:endParaRPr lang="en-GB" sz="4400" dirty="0" smtClean="0"/>
          </a:p>
        </p:txBody>
      </p:sp>
    </p:spTree>
    <p:extLst>
      <p:ext uri="{BB962C8B-B14F-4D97-AF65-F5344CB8AC3E}">
        <p14:creationId xmlns:p14="http://schemas.microsoft.com/office/powerpoint/2010/main" val="2349024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4" cstate="print">
            <a:lum bright="60000"/>
          </a:blip>
          <a:srcRect/>
          <a:stretch>
            <a:fillRect/>
          </a:stretch>
        </p:blipFill>
        <p:spPr bwMode="auto">
          <a:xfrm>
            <a:off x="2793554" y="105981"/>
            <a:ext cx="4968552" cy="6624737"/>
          </a:xfrm>
          <a:prstGeom prst="rect">
            <a:avLst/>
          </a:prstGeom>
          <a:ln w="9525">
            <a:noFill/>
            <a:round/>
            <a:headEnd/>
            <a:tailEnd/>
          </a:ln>
        </p:spPr>
      </p:pic>
      <p:sp>
        <p:nvSpPr>
          <p:cNvPr id="100354" name="Rectangle 1"/>
          <p:cNvSpPr>
            <a:spLocks noGrp="1" noChangeArrowheads="1"/>
          </p:cNvSpPr>
          <p:nvPr>
            <p:ph type="title"/>
          </p:nvPr>
        </p:nvSpPr>
        <p:spPr>
          <a:xfrm>
            <a:off x="920750" y="1628775"/>
            <a:ext cx="8382000" cy="16764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mtClean="0"/>
              <a:t>What Is Wrong With Us?</a:t>
            </a:r>
          </a:p>
        </p:txBody>
      </p:sp>
      <p:sp>
        <p:nvSpPr>
          <p:cNvPr id="100355" name="Rectangle 2"/>
          <p:cNvSpPr>
            <a:spLocks noGrp="1" noChangeArrowheads="1"/>
          </p:cNvSpPr>
          <p:nvPr>
            <p:ph type="subTitle" idx="4294967295"/>
          </p:nvPr>
        </p:nvSpPr>
        <p:spPr>
          <a:xfrm>
            <a:off x="1570038" y="4365625"/>
            <a:ext cx="6932612" cy="612775"/>
          </a:xfrm>
        </p:spPr>
        <p:txBody>
          <a:bodyPr lIns="0" tIns="0" rIns="0" bIns="0" anchor="ctr"/>
          <a:lstStyle/>
          <a:p>
            <a:pPr marL="0" indent="0"/>
            <a:endParaRPr lang="en-US" smtClean="0"/>
          </a:p>
        </p:txBody>
      </p:sp>
      <p:sp>
        <p:nvSpPr>
          <p:cNvPr id="100356" name="Rectangle 3"/>
          <p:cNvSpPr>
            <a:spLocks noChangeArrowheads="1"/>
          </p:cNvSpPr>
          <p:nvPr/>
        </p:nvSpPr>
        <p:spPr bwMode="auto">
          <a:xfrm>
            <a:off x="762000" y="3886200"/>
            <a:ext cx="8382000" cy="838200"/>
          </a:xfrm>
          <a:prstGeom prst="rect">
            <a:avLst/>
          </a:prstGeom>
          <a:noFill/>
          <a:ln w="9525">
            <a:noFill/>
            <a:round/>
            <a:headEnd/>
            <a:tailEnd/>
          </a:ln>
        </p:spPr>
        <p:txBody>
          <a:bodyPr lIns="90360" tIns="44280" rIns="90360" bIns="44280" anchor="ct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4400" b="1">
              <a:solidFill>
                <a:srgbClr val="8D8781"/>
              </a:solidFill>
              <a:latin typeface="Arial" pitchFamily="34" charset="0"/>
            </a:endParaRPr>
          </a:p>
        </p:txBody>
      </p:sp>
      <p:sp>
        <p:nvSpPr>
          <p:cNvPr id="100357" name="Rectangle 4"/>
          <p:cNvSpPr>
            <a:spLocks noChangeArrowheads="1"/>
          </p:cNvSpPr>
          <p:nvPr/>
        </p:nvSpPr>
        <p:spPr bwMode="auto">
          <a:xfrm>
            <a:off x="1524000" y="4876800"/>
            <a:ext cx="6934200" cy="609600"/>
          </a:xfrm>
          <a:prstGeom prst="rect">
            <a:avLst/>
          </a:prstGeom>
          <a:noFill/>
          <a:ln w="9525">
            <a:noFill/>
            <a:round/>
            <a:headEnd/>
            <a:tailEnd/>
          </a:ln>
        </p:spPr>
        <p:txBody>
          <a:bodyPr lIns="90360" tIns="44280" rIns="90360" bIns="44280"/>
          <a:lstStyle/>
          <a:p>
            <a:pPr>
              <a:spcBef>
                <a:spcPts val="6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600" b="1">
              <a:solidFill>
                <a:srgbClr val="972101"/>
              </a:solidFill>
            </a:endParaRP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sz="4000" smtClean="0"/>
              <a:t>It’s not very nice, but …</a:t>
            </a:r>
          </a:p>
        </p:txBody>
      </p:sp>
      <p:sp>
        <p:nvSpPr>
          <p:cNvPr id="101379" name="Content Placeholder 2"/>
          <p:cNvSpPr>
            <a:spLocks noGrp="1"/>
          </p:cNvSpPr>
          <p:nvPr>
            <p:ph idx="1"/>
          </p:nvPr>
        </p:nvSpPr>
        <p:spPr>
          <a:xfrm>
            <a:off x="704850" y="2060575"/>
            <a:ext cx="8416925" cy="3384550"/>
          </a:xfrm>
        </p:spPr>
        <p:txBody>
          <a:bodyPr/>
          <a:lstStyle/>
          <a:p>
            <a:pPr algn="l"/>
            <a:r>
              <a:rPr lang="en-GB" sz="2800" i="1" smtClean="0"/>
              <a:t>“’For My thoughts are not your thoughts, nor are your ways, My ways,’ says the LORD”</a:t>
            </a:r>
            <a:r>
              <a:rPr lang="en-GB" sz="2800" smtClean="0"/>
              <a:t> </a:t>
            </a:r>
          </a:p>
          <a:p>
            <a:pPr algn="r"/>
            <a:r>
              <a:rPr lang="en-GB" smtClean="0"/>
              <a:t>	</a:t>
            </a:r>
            <a:r>
              <a:rPr lang="en-GB" sz="2000" b="0" i="1" smtClean="0">
                <a:solidFill>
                  <a:schemeClr val="tx1"/>
                </a:solidFill>
              </a:rPr>
              <a:t>Isaiah ch.55 v.8</a:t>
            </a:r>
            <a:endParaRPr lang="en-US" sz="2000" b="0" i="1" smtClean="0">
              <a:solidFill>
                <a:schemeClr val="tx1"/>
              </a:solidFill>
            </a:endParaRPr>
          </a:p>
          <a:p>
            <a:pPr algn="l"/>
            <a:r>
              <a:rPr lang="en-GB" sz="2800" i="1" smtClean="0"/>
              <a:t>“The heart is deceitful above all things and desperately wicked”</a:t>
            </a:r>
            <a:r>
              <a:rPr lang="en-GB" sz="2800" smtClean="0"/>
              <a:t> </a:t>
            </a:r>
          </a:p>
          <a:p>
            <a:pPr algn="r"/>
            <a:r>
              <a:rPr lang="en-GB" sz="2000" b="0" i="1" smtClean="0">
                <a:solidFill>
                  <a:schemeClr val="tx1"/>
                </a:solidFill>
              </a:rPr>
              <a:t>Jeremiah ch.17 v.9</a:t>
            </a:r>
            <a:endParaRPr lang="en-US" sz="2000" b="0" i="1" smtClean="0">
              <a:solidFill>
                <a:schemeClr val="tx1"/>
              </a:solidFill>
            </a:endParaRPr>
          </a:p>
          <a:p>
            <a:pPr algn="l"/>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r>
              <a:rPr lang="en-US" sz="4000" smtClean="0"/>
              <a:t>It’s not very nice, but …</a:t>
            </a:r>
          </a:p>
        </p:txBody>
      </p:sp>
      <p:sp>
        <p:nvSpPr>
          <p:cNvPr id="102403" name="Content Placeholder 2"/>
          <p:cNvSpPr>
            <a:spLocks noGrp="1"/>
          </p:cNvSpPr>
          <p:nvPr>
            <p:ph idx="1"/>
          </p:nvPr>
        </p:nvSpPr>
        <p:spPr/>
        <p:txBody>
          <a:bodyPr/>
          <a:lstStyle/>
          <a:p>
            <a:pPr algn="l"/>
            <a:r>
              <a:rPr lang="en-GB" sz="2800" i="1" smtClean="0"/>
              <a:t>“For from </a:t>
            </a:r>
            <a:r>
              <a:rPr lang="en-GB" sz="2800" i="1" u="sng" smtClean="0"/>
              <a:t>within</a:t>
            </a:r>
            <a:r>
              <a:rPr lang="en-GB" sz="2800" i="1" smtClean="0"/>
              <a:t>, </a:t>
            </a:r>
            <a:r>
              <a:rPr lang="en-GB" sz="2800" i="1" u="sng" smtClean="0"/>
              <a:t>out of the heart </a:t>
            </a:r>
            <a:r>
              <a:rPr lang="en-GB" sz="2800" i="1" smtClean="0"/>
              <a:t>of men, proceed evil thoughts, adulteries, fornications, murders, thefts, covetousness, wickedness, deceit, lewdness, an evil eye, blasphemy, pride, foolishness. All these evil things come from </a:t>
            </a:r>
            <a:r>
              <a:rPr lang="en-GB" sz="2800" i="1" u="sng" smtClean="0"/>
              <a:t>within</a:t>
            </a:r>
            <a:r>
              <a:rPr lang="en-GB" sz="2800" i="1" smtClean="0"/>
              <a:t> and defile a man”</a:t>
            </a:r>
          </a:p>
          <a:p>
            <a:pPr algn="r"/>
            <a:r>
              <a:rPr lang="en-GB" sz="2800" smtClean="0"/>
              <a:t> </a:t>
            </a:r>
            <a:r>
              <a:rPr lang="en-GB" sz="2000" b="0" i="1" smtClean="0">
                <a:solidFill>
                  <a:schemeClr val="tx1"/>
                </a:solidFill>
              </a:rPr>
              <a:t>Mark ch.7 v.21-23</a:t>
            </a:r>
            <a:endParaRPr lang="en-US" sz="2000" b="0" i="1" smtClean="0">
              <a:solidFill>
                <a:schemeClr val="tx1"/>
              </a:solidFill>
            </a:endParaRPr>
          </a:p>
          <a:p>
            <a:pPr algn="l"/>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
          <p:cNvSpPr>
            <a:spLocks noGrp="1" noChangeArrowheads="1"/>
          </p:cNvSpPr>
          <p:nvPr>
            <p:ph type="title"/>
          </p:nvPr>
        </p:nvSpPr>
        <p:spPr>
          <a:xfrm>
            <a:off x="742950" y="6858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It’s not very nice, but …</a:t>
            </a:r>
          </a:p>
        </p:txBody>
      </p:sp>
      <p:sp>
        <p:nvSpPr>
          <p:cNvPr id="103427" name="Rectangle 2"/>
          <p:cNvSpPr>
            <a:spLocks noGrp="1" noChangeArrowheads="1"/>
          </p:cNvSpPr>
          <p:nvPr>
            <p:ph type="body" idx="1"/>
          </p:nvPr>
        </p:nvSpPr>
        <p:spPr>
          <a:xfrm>
            <a:off x="742950" y="2057400"/>
            <a:ext cx="8420100" cy="4267200"/>
          </a:xfrm>
        </p:spPr>
        <p:txBody>
          <a:bodyPr/>
          <a:lstStyle/>
          <a:p>
            <a:pP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i="1" smtClean="0"/>
              <a:t>“… all have sinned and fall short of the glory of God”</a:t>
            </a:r>
          </a:p>
          <a:p>
            <a:pPr algn="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i="1" smtClean="0">
                <a:solidFill>
                  <a:schemeClr val="tx1"/>
                </a:solidFill>
              </a:rPr>
              <a:t>Romans 3:23</a:t>
            </a:r>
          </a:p>
          <a:p>
            <a:pP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800" b="0" i="1" smtClean="0"/>
          </a:p>
          <a:p>
            <a:pP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i="1" smtClean="0"/>
              <a:t>“For the wages of sin is death, but the gift of God is eternal life in Christ Jesus our Lord.”</a:t>
            </a:r>
          </a:p>
          <a:p>
            <a:pPr algn="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b="0" i="1" smtClean="0">
                <a:solidFill>
                  <a:schemeClr val="tx1"/>
                </a:solidFill>
              </a:rPr>
              <a:t>Romans 6: 23</a:t>
            </a:r>
          </a:p>
          <a:p>
            <a:pP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2800" b="0" i="1" smtClean="0"/>
          </a:p>
          <a:p>
            <a:pPr>
              <a:spcBef>
                <a:spcPts val="700"/>
              </a:spcBef>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800" smtClean="0">
                <a:solidFill>
                  <a:schemeClr val="tx1"/>
                </a:solidFill>
                <a:latin typeface="Belwe Bd BT"/>
              </a:rPr>
              <a:t>We are all involved – no one is exempt</a:t>
            </a: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sz="4000" smtClean="0"/>
              <a:t>Our problem – root cause</a:t>
            </a:r>
          </a:p>
        </p:txBody>
      </p:sp>
      <p:sp>
        <p:nvSpPr>
          <p:cNvPr id="104451" name="Content Placeholder 2"/>
          <p:cNvSpPr>
            <a:spLocks noGrp="1"/>
          </p:cNvSpPr>
          <p:nvPr>
            <p:ph idx="1"/>
          </p:nvPr>
        </p:nvSpPr>
        <p:spPr>
          <a:xfrm>
            <a:off x="777875" y="2420938"/>
            <a:ext cx="8416925" cy="3168650"/>
          </a:xfrm>
        </p:spPr>
        <p:txBody>
          <a:bodyPr/>
          <a:lstStyle/>
          <a:p>
            <a:pPr algn="l"/>
            <a:r>
              <a:rPr lang="en-GB" sz="2800" i="1" smtClean="0"/>
              <a:t>“Therefore, just as through one man sin entered the world, and death through sin, and thus death spread to all men, because all sinned”</a:t>
            </a:r>
            <a:r>
              <a:rPr lang="en-GB" sz="2800" smtClean="0"/>
              <a:t> </a:t>
            </a:r>
          </a:p>
          <a:p>
            <a:pPr algn="r"/>
            <a:r>
              <a:rPr lang="en-GB" sz="2000" b="0" i="1" smtClean="0">
                <a:solidFill>
                  <a:schemeClr val="tx1"/>
                </a:solidFill>
              </a:rPr>
              <a:t>Romans ch.5 v.12</a:t>
            </a:r>
          </a:p>
          <a:p>
            <a:pPr algn="r"/>
            <a:endParaRPr lang="en-GB" sz="2000" b="0" i="1" smtClean="0">
              <a:solidFill>
                <a:schemeClr val="tx1"/>
              </a:solidFill>
            </a:endParaRPr>
          </a:p>
          <a:p>
            <a:r>
              <a:rPr lang="en-GB" sz="2800" b="0" smtClean="0">
                <a:solidFill>
                  <a:schemeClr val="tx1"/>
                </a:solidFill>
              </a:rPr>
              <a:t>Because of our sins, we are separated from God, and our world is full of suffering</a:t>
            </a:r>
            <a:endParaRPr lang="en-US" sz="2800" b="0" i="1" smtClean="0">
              <a:solidFill>
                <a:schemeClr val="tx1"/>
              </a:solidFill>
            </a:endParaRPr>
          </a:p>
          <a:p>
            <a:pPr algn="l"/>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GB" sz="4000" smtClean="0"/>
              <a:t>The reality of death</a:t>
            </a:r>
            <a:endParaRPr lang="en-US" sz="4000" smtClean="0"/>
          </a:p>
        </p:txBody>
      </p:sp>
      <p:sp>
        <p:nvSpPr>
          <p:cNvPr id="105475" name="Content Placeholder 2"/>
          <p:cNvSpPr>
            <a:spLocks noGrp="1"/>
          </p:cNvSpPr>
          <p:nvPr>
            <p:ph idx="1"/>
          </p:nvPr>
        </p:nvSpPr>
        <p:spPr>
          <a:xfrm>
            <a:off x="417513" y="1989138"/>
            <a:ext cx="8813800" cy="3527425"/>
          </a:xfrm>
        </p:spPr>
        <p:txBody>
          <a:bodyPr/>
          <a:lstStyle/>
          <a:p>
            <a:pPr lvl="1"/>
            <a:r>
              <a:rPr lang="en-GB" sz="2800" i="1" smtClean="0"/>
              <a:t>“For in death there is no remembrance of You; in the grave who will give You thanks?”</a:t>
            </a:r>
            <a:r>
              <a:rPr lang="en-GB" sz="2800" smtClean="0"/>
              <a:t> </a:t>
            </a:r>
          </a:p>
          <a:p>
            <a:pPr lvl="1" algn="r"/>
            <a:r>
              <a:rPr lang="en-GB" sz="2000" b="0" i="1" smtClean="0">
                <a:solidFill>
                  <a:schemeClr val="tx1"/>
                </a:solidFill>
              </a:rPr>
              <a:t>Psalm 6 v.5</a:t>
            </a:r>
          </a:p>
          <a:p>
            <a:pPr lvl="1" algn="r"/>
            <a:r>
              <a:rPr lang="en-GB" sz="2000" b="0" i="1" smtClean="0">
                <a:solidFill>
                  <a:schemeClr val="tx1"/>
                </a:solidFill>
              </a:rPr>
              <a:t> </a:t>
            </a:r>
          </a:p>
          <a:p>
            <a:pPr lvl="1"/>
            <a:r>
              <a:rPr lang="en-GB" sz="2800" i="1" smtClean="0"/>
              <a:t>“For the living know that they will die; but the dead know nothing … Also their love, their hatred, and their envy have now perished …”</a:t>
            </a:r>
            <a:r>
              <a:rPr lang="en-GB" sz="2800" smtClean="0"/>
              <a:t> </a:t>
            </a:r>
          </a:p>
          <a:p>
            <a:pPr lvl="1" algn="r"/>
            <a:r>
              <a:rPr lang="en-GB" smtClean="0"/>
              <a:t>	</a:t>
            </a:r>
            <a:r>
              <a:rPr lang="en-GB" sz="2000" b="0" i="1" smtClean="0">
                <a:solidFill>
                  <a:schemeClr val="tx1"/>
                </a:solidFill>
              </a:rPr>
              <a:t>Ecclesiastes ch.9 v.5-6</a:t>
            </a:r>
            <a:endParaRPr lang="en-US" sz="2000" b="0" i="1" smtClean="0">
              <a:solidFill>
                <a:schemeClr val="tx1"/>
              </a:solidFill>
            </a:endParaRPr>
          </a:p>
          <a:p>
            <a:pPr algn="l"/>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ChangeArrowheads="1"/>
          </p:cNvSpPr>
          <p:nvPr/>
        </p:nvSpPr>
        <p:spPr bwMode="auto">
          <a:xfrm>
            <a:off x="742950" y="6248400"/>
            <a:ext cx="2063750" cy="457200"/>
          </a:xfrm>
          <a:prstGeom prst="rect">
            <a:avLst/>
          </a:prstGeom>
          <a:noFill/>
          <a:ln w="9525">
            <a:noFill/>
            <a:round/>
            <a:headEnd/>
            <a:tailEnd/>
          </a:ln>
        </p:spPr>
        <p:txBody>
          <a:bodyPr wrap="none" anchor="ctr"/>
          <a:lstStyle/>
          <a:p>
            <a:endParaRPr lang="en-US"/>
          </a:p>
        </p:txBody>
      </p:sp>
      <p:sp>
        <p:nvSpPr>
          <p:cNvPr id="106499" name="Rectangle 2"/>
          <p:cNvSpPr>
            <a:spLocks noChangeArrowheads="1"/>
          </p:cNvSpPr>
          <p:nvPr/>
        </p:nvSpPr>
        <p:spPr bwMode="auto">
          <a:xfrm>
            <a:off x="3384550" y="6248400"/>
            <a:ext cx="3136900" cy="457200"/>
          </a:xfrm>
          <a:prstGeom prst="rect">
            <a:avLst/>
          </a:prstGeom>
          <a:noFill/>
          <a:ln w="9525">
            <a:noFill/>
            <a:round/>
            <a:headEnd/>
            <a:tailEnd/>
          </a:ln>
        </p:spPr>
        <p:txBody>
          <a:bodyPr wrap="none" anchor="ctr"/>
          <a:lstStyle/>
          <a:p>
            <a:endParaRPr lang="en-US"/>
          </a:p>
        </p:txBody>
      </p:sp>
      <p:sp>
        <p:nvSpPr>
          <p:cNvPr id="5123" name="Rectangle 3"/>
          <p:cNvSpPr>
            <a:spLocks noGrp="1" noChangeArrowheads="1"/>
          </p:cNvSpPr>
          <p:nvPr>
            <p:ph type="body"/>
          </p:nvPr>
        </p:nvSpPr>
        <p:spPr>
          <a:xfrm>
            <a:off x="1143000" y="2514600"/>
            <a:ext cx="7543800" cy="3124200"/>
          </a:xfrm>
        </p:spPr>
        <p:txBody>
          <a:bodyPr anchor="t"/>
          <a:lstStyle/>
          <a:p>
            <a:pPr marL="342900" indent="-342900" algn="l">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smtClean="0">
                <a:solidFill>
                  <a:srgbClr val="972101"/>
                </a:solidFill>
                <a:latin typeface="+mn-lt"/>
              </a:rPr>
              <a:t>“For God so loved the world that He gave His only begotten Son, that whoever believes in Him should not perish but have everlasting life. </a:t>
            </a:r>
          </a:p>
          <a:p>
            <a:pPr marL="342900" indent="-342900" algn="l">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smtClean="0">
                <a:solidFill>
                  <a:srgbClr val="972101"/>
                </a:solidFill>
                <a:latin typeface="+mn-lt"/>
              </a:rPr>
              <a:t>For God did not send His Son into the world to condemn the world, but that the world through Him might be saved.”</a:t>
            </a:r>
          </a:p>
          <a:p>
            <a:pPr marL="342900" indent="-342900" algn="r">
              <a:lnSpc>
                <a:spcPct val="90000"/>
              </a:lnSpc>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0" i="1" smtClean="0">
                <a:solidFill>
                  <a:schemeClr val="tx1"/>
                </a:solidFill>
                <a:latin typeface="+mn-lt"/>
              </a:rPr>
              <a:t>John 3: 16 - 17</a:t>
            </a:r>
          </a:p>
        </p:txBody>
      </p:sp>
      <p:sp>
        <p:nvSpPr>
          <p:cNvPr id="5124" name="Rectangle 4"/>
          <p:cNvSpPr>
            <a:spLocks noGrp="1" noChangeArrowheads="1"/>
          </p:cNvSpPr>
          <p:nvPr>
            <p:ph type="title" idx="1"/>
          </p:nvPr>
        </p:nvSpPr>
        <p:spPr>
          <a:xfrm>
            <a:off x="742950" y="990600"/>
            <a:ext cx="8420100" cy="1143000"/>
          </a:xfrm>
        </p:spPr>
        <p:txBody>
          <a:bodyPr anchor="ctr"/>
          <a:lstStyle/>
          <a:p>
            <a:pPr marL="0" indent="0">
              <a:spcBef>
                <a:spcPct val="0"/>
              </a:spcBef>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dirty="0" smtClean="0">
                <a:solidFill>
                  <a:srgbClr val="8D8781"/>
                </a:solidFill>
                <a:latin typeface="+mj-lt"/>
              </a:rPr>
              <a:t>Our problem – God’s solution</a:t>
            </a:r>
          </a:p>
        </p:txBody>
      </p:sp>
    </p:spTree>
    <p:custDataLst>
      <p:tags r:id="rId1"/>
    </p:custData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
          <p:cNvSpPr>
            <a:spLocks noGrp="1" noChangeArrowheads="1"/>
          </p:cNvSpPr>
          <p:nvPr>
            <p:ph type="title"/>
          </p:nvPr>
        </p:nvSpPr>
        <p:spPr>
          <a:xfrm>
            <a:off x="742950" y="685800"/>
            <a:ext cx="84201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Jesus’ message</a:t>
            </a:r>
          </a:p>
        </p:txBody>
      </p:sp>
      <p:sp>
        <p:nvSpPr>
          <p:cNvPr id="107523" name="Rectangle 2"/>
          <p:cNvSpPr>
            <a:spLocks noGrp="1" noChangeArrowheads="1"/>
          </p:cNvSpPr>
          <p:nvPr>
            <p:ph type="body" idx="1"/>
          </p:nvPr>
        </p:nvSpPr>
        <p:spPr>
          <a:xfrm>
            <a:off x="920750" y="1989138"/>
            <a:ext cx="8066088" cy="3890962"/>
          </a:xfrm>
        </p:spPr>
        <p:txBody>
          <a:bodyPr/>
          <a:lstStyle/>
          <a:p>
            <a:pPr marL="339725" indent="-339725" algn="l">
              <a:spcBef>
                <a:spcPts val="700"/>
              </a:spcBef>
              <a:buClr>
                <a:srgbClr val="972101"/>
              </a:buClr>
              <a:buFont typeface="Times New Roman" pitchFamily="18"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smtClean="0">
                <a:solidFill>
                  <a:schemeClr val="tx1"/>
                </a:solidFill>
              </a:rPr>
              <a:t>We have to show that we accept God’s solution</a:t>
            </a:r>
          </a:p>
          <a:p>
            <a:pPr marL="339725" indent="-339725">
              <a:spcBef>
                <a:spcPts val="700"/>
              </a:spcBef>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en-US" sz="1000" smtClean="0"/>
          </a:p>
          <a:p>
            <a:pPr marL="339725" indent="-339725" algn="l">
              <a:spcBef>
                <a:spcPts val="700"/>
              </a:spcBef>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i="1" smtClean="0"/>
              <a:t>“And He [Jesus] said to them, ‘Go into all the world and preach the gospel to every creature. </a:t>
            </a:r>
            <a:r>
              <a:rPr lang="en-US" sz="2800" i="1" u="sng" smtClean="0"/>
              <a:t>He who believes and is baptized will be saved</a:t>
            </a:r>
            <a:r>
              <a:rPr lang="en-US" sz="2800" i="1" smtClean="0"/>
              <a:t>; but he who does not believe will be condemned.’”</a:t>
            </a:r>
            <a:endParaRPr lang="en-US" sz="2000" i="1" smtClean="0"/>
          </a:p>
          <a:p>
            <a:pPr marL="339725" indent="-339725" algn="r">
              <a:spcBef>
                <a:spcPts val="700"/>
              </a:spcBef>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000" b="0" i="1" smtClean="0">
                <a:solidFill>
                  <a:schemeClr val="tx1"/>
                </a:solidFill>
              </a:rPr>
              <a:t> Mark 16:15-16</a:t>
            </a: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
          <p:cNvSpPr>
            <a:spLocks noChangeArrowheads="1"/>
          </p:cNvSpPr>
          <p:nvPr/>
        </p:nvSpPr>
        <p:spPr bwMode="auto">
          <a:xfrm>
            <a:off x="742950" y="6248400"/>
            <a:ext cx="2063750" cy="457200"/>
          </a:xfrm>
          <a:prstGeom prst="rect">
            <a:avLst/>
          </a:prstGeom>
          <a:noFill/>
          <a:ln w="9525">
            <a:noFill/>
            <a:round/>
            <a:headEnd/>
            <a:tailEnd/>
          </a:ln>
        </p:spPr>
        <p:txBody>
          <a:bodyPr wrap="none" anchor="ctr"/>
          <a:lstStyle/>
          <a:p>
            <a:endParaRPr lang="en-US"/>
          </a:p>
        </p:txBody>
      </p:sp>
      <p:sp>
        <p:nvSpPr>
          <p:cNvPr id="108547" name="Rectangle 2"/>
          <p:cNvSpPr>
            <a:spLocks noChangeArrowheads="1"/>
          </p:cNvSpPr>
          <p:nvPr/>
        </p:nvSpPr>
        <p:spPr bwMode="auto">
          <a:xfrm>
            <a:off x="3384550" y="6248400"/>
            <a:ext cx="3136900" cy="457200"/>
          </a:xfrm>
          <a:prstGeom prst="rect">
            <a:avLst/>
          </a:prstGeom>
          <a:noFill/>
          <a:ln w="9525">
            <a:noFill/>
            <a:round/>
            <a:headEnd/>
            <a:tailEnd/>
          </a:ln>
        </p:spPr>
        <p:txBody>
          <a:bodyPr wrap="none" anchor="ctr"/>
          <a:lstStyle/>
          <a:p>
            <a:endParaRPr lang="en-US"/>
          </a:p>
        </p:txBody>
      </p:sp>
      <p:sp>
        <p:nvSpPr>
          <p:cNvPr id="7171" name="Rectangle 3"/>
          <p:cNvSpPr>
            <a:spLocks noGrp="1" noChangeArrowheads="1"/>
          </p:cNvSpPr>
          <p:nvPr>
            <p:ph type="body"/>
          </p:nvPr>
        </p:nvSpPr>
        <p:spPr>
          <a:xfrm>
            <a:off x="920750" y="2209800"/>
            <a:ext cx="7850188" cy="4191000"/>
          </a:xfrm>
        </p:spPr>
        <p:txBody>
          <a:bodyPr anchor="t"/>
          <a:lstStyle/>
          <a:p>
            <a:pPr marL="339725" indent="-339725" algn="l">
              <a:lnSpc>
                <a:spcPct val="90000"/>
              </a:lnSpc>
              <a:spcBef>
                <a:spcPts val="700"/>
              </a:spcBef>
              <a:buClr>
                <a:srgbClr val="972101"/>
              </a:buClr>
              <a:buFont typeface="Times New Roman" pitchFamily="16" charset="0"/>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n-US" sz="2800" i="1" dirty="0" smtClean="0">
                <a:solidFill>
                  <a:srgbClr val="972101"/>
                </a:solidFill>
                <a:latin typeface="+mn-lt"/>
              </a:rPr>
              <a:t>Do you not know that if you present yourselves to anyone as obedient slaves, you are slaves of the one whom you obey, either of sin which leads to death, or of obedience which leads to righteousness?  </a:t>
            </a:r>
          </a:p>
          <a:p>
            <a:pPr marL="339725" indent="-339725" algn="l">
              <a:lnSpc>
                <a:spcPct val="90000"/>
              </a:lnSpc>
              <a:spcBef>
                <a:spcPts val="700"/>
              </a:spcBef>
              <a:buClr>
                <a:srgbClr val="972101"/>
              </a:buClr>
              <a:buFont typeface="Times New Roman" pitchFamily="16" charset="0"/>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n-US" sz="2800" i="1" dirty="0" smtClean="0">
                <a:solidFill>
                  <a:srgbClr val="972101"/>
                </a:solidFill>
                <a:latin typeface="+mn-lt"/>
              </a:rPr>
              <a:t>But thanks be to God, that though you were once slaves of sin have become obedient from the heart to the standard of teaching to which you were committed. </a:t>
            </a:r>
          </a:p>
          <a:p>
            <a:pPr marL="339725" indent="-339725" algn="r">
              <a:lnSpc>
                <a:spcPct val="90000"/>
              </a:lnSpc>
              <a:spcBef>
                <a:spcPts val="700"/>
              </a:spcBef>
              <a:buFont typeface="Times New Roman" pitchFamily="16" charset="0"/>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n-US" sz="2000" b="0" i="1" dirty="0" smtClean="0">
                <a:solidFill>
                  <a:schemeClr val="tx1"/>
                </a:solidFill>
                <a:latin typeface="+mn-lt"/>
              </a:rPr>
              <a:t>Romans 6: 16-17, ESV</a:t>
            </a:r>
          </a:p>
        </p:txBody>
      </p:sp>
      <p:sp>
        <p:nvSpPr>
          <p:cNvPr id="7172" name="Rectangle 4"/>
          <p:cNvSpPr>
            <a:spLocks noGrp="1" noChangeArrowheads="1"/>
          </p:cNvSpPr>
          <p:nvPr>
            <p:ph type="title" idx="1"/>
          </p:nvPr>
        </p:nvSpPr>
        <p:spPr>
          <a:xfrm>
            <a:off x="742950" y="990600"/>
            <a:ext cx="8420100" cy="1143000"/>
          </a:xfrm>
        </p:spPr>
        <p:txBody>
          <a:bodyPr anchor="ctr"/>
          <a:lstStyle/>
          <a:p>
            <a:pPr marL="0" indent="0">
              <a:spcBef>
                <a:spcPct val="0"/>
              </a:spcBef>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dirty="0" smtClean="0">
                <a:solidFill>
                  <a:srgbClr val="8D8781"/>
                </a:solidFill>
                <a:latin typeface="+mj-lt"/>
              </a:rPr>
              <a:t>The way of escape from sin</a:t>
            </a:r>
          </a:p>
        </p:txBody>
      </p:sp>
    </p:spTree>
    <p:custDataLst>
      <p:tags r:id="rId1"/>
    </p:custData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
          <p:cNvSpPr>
            <a:spLocks noGrp="1" noChangeArrowheads="1"/>
          </p:cNvSpPr>
          <p:nvPr>
            <p:ph type="title"/>
          </p:nvPr>
        </p:nvSpPr>
        <p:spPr>
          <a:xfrm>
            <a:off x="381000" y="685800"/>
            <a:ext cx="9144000" cy="1143000"/>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000" smtClean="0"/>
              <a:t>Resurrection – our only hope</a:t>
            </a:r>
          </a:p>
        </p:txBody>
      </p:sp>
      <p:sp>
        <p:nvSpPr>
          <p:cNvPr id="109571" name="Rectangle 2"/>
          <p:cNvSpPr>
            <a:spLocks noGrp="1" noChangeArrowheads="1"/>
          </p:cNvSpPr>
          <p:nvPr>
            <p:ph type="body" idx="1"/>
          </p:nvPr>
        </p:nvSpPr>
        <p:spPr>
          <a:xfrm>
            <a:off x="704850" y="1844675"/>
            <a:ext cx="8459788" cy="4648200"/>
          </a:xfrm>
        </p:spPr>
        <p:txBody>
          <a:bodyPr/>
          <a:lstStyle/>
          <a:p>
            <a:pPr marL="339725" indent="-339725" algn="l">
              <a:lnSpc>
                <a:spcPct val="90000"/>
              </a:lnSpc>
              <a:spcBef>
                <a:spcPts val="700"/>
              </a:spcBef>
              <a:buClr>
                <a:srgbClr val="972101"/>
              </a:buCl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smtClean="0">
                <a:solidFill>
                  <a:schemeClr val="tx1"/>
                </a:solidFill>
              </a:rPr>
              <a:t>There are two choices - which master do we serve?</a:t>
            </a:r>
          </a:p>
          <a:p>
            <a:pPr marL="339725" indent="-339725" algn="l">
              <a:lnSpc>
                <a:spcPct val="90000"/>
              </a:lnSpc>
              <a:spcBef>
                <a:spcPts val="700"/>
              </a:spcBef>
              <a:buClr>
                <a:srgbClr val="972101"/>
              </a:buCl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i="1" smtClean="0"/>
              <a:t>For the trumpet will sound, and the dead will be raised incorruptible, and we shall be changed.</a:t>
            </a:r>
          </a:p>
          <a:p>
            <a:pPr marL="339725" indent="-339725" algn="r">
              <a:lnSpc>
                <a:spcPct val="90000"/>
              </a:lnSpc>
              <a:spcBef>
                <a:spcPts val="700"/>
              </a:spcBef>
              <a:buClr>
                <a:srgbClr val="972101"/>
              </a:buCl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000" b="0" i="1" smtClean="0"/>
              <a:t>                             </a:t>
            </a:r>
            <a:r>
              <a:rPr lang="en-US" sz="2000" b="0" i="1" smtClean="0">
                <a:solidFill>
                  <a:schemeClr val="tx1"/>
                </a:solidFill>
              </a:rPr>
              <a:t>1 Corinthians 15: 52</a:t>
            </a:r>
          </a:p>
          <a:p>
            <a:pPr marL="339725" indent="-339725" algn="l">
              <a:lnSpc>
                <a:spcPct val="90000"/>
              </a:lnSpc>
              <a:spcBef>
                <a:spcPts val="700"/>
              </a:spcBef>
              <a:buClr>
                <a:srgbClr val="972101"/>
              </a:buCl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en-US" sz="800" b="0" i="1" smtClean="0">
              <a:solidFill>
                <a:schemeClr val="tx1"/>
              </a:solidFill>
            </a:endParaRPr>
          </a:p>
          <a:p>
            <a:pPr marL="339725" indent="-339725" algn="l">
              <a:lnSpc>
                <a:spcPct val="90000"/>
              </a:lnSpc>
              <a:spcBef>
                <a:spcPts val="700"/>
              </a:spcBef>
              <a:buClr>
                <a:srgbClr val="972101"/>
              </a:buCl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800" i="1" smtClean="0"/>
              <a:t>Then shall be brought to pass the saying that is written: ‘Death is swallowed up in victory … But thanks be to God, who gives us the victory through our Lord Jesus Christ”</a:t>
            </a:r>
            <a:endParaRPr lang="en-US" sz="2000" i="1" smtClean="0"/>
          </a:p>
          <a:p>
            <a:pPr marL="339725" indent="-339725" algn="r">
              <a:lnSpc>
                <a:spcPct val="90000"/>
              </a:lnSpc>
              <a:spcBef>
                <a:spcPts val="700"/>
              </a:spcBef>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n-US" sz="2000" b="0" i="1" smtClean="0"/>
              <a:t>                                             </a:t>
            </a:r>
            <a:r>
              <a:rPr lang="en-US" sz="2000" b="0" i="1" smtClean="0">
                <a:solidFill>
                  <a:schemeClr val="tx1"/>
                </a:solidFill>
              </a:rPr>
              <a:t>1 Corinthians 15: 54-57</a:t>
            </a: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
          <p:cNvSpPr>
            <a:spLocks noChangeArrowheads="1"/>
          </p:cNvSpPr>
          <p:nvPr/>
        </p:nvSpPr>
        <p:spPr bwMode="auto">
          <a:xfrm>
            <a:off x="742950" y="6248400"/>
            <a:ext cx="2063750" cy="457200"/>
          </a:xfrm>
          <a:prstGeom prst="rect">
            <a:avLst/>
          </a:prstGeom>
          <a:noFill/>
          <a:ln w="9525">
            <a:noFill/>
            <a:round/>
            <a:headEnd/>
            <a:tailEnd/>
          </a:ln>
        </p:spPr>
        <p:txBody>
          <a:bodyPr wrap="none" anchor="ctr"/>
          <a:lstStyle/>
          <a:p>
            <a:endParaRPr lang="en-US"/>
          </a:p>
        </p:txBody>
      </p:sp>
      <p:sp>
        <p:nvSpPr>
          <p:cNvPr id="110595" name="Rectangle 2"/>
          <p:cNvSpPr>
            <a:spLocks noChangeArrowheads="1"/>
          </p:cNvSpPr>
          <p:nvPr/>
        </p:nvSpPr>
        <p:spPr bwMode="auto">
          <a:xfrm>
            <a:off x="3384550" y="6248400"/>
            <a:ext cx="3136900" cy="457200"/>
          </a:xfrm>
          <a:prstGeom prst="rect">
            <a:avLst/>
          </a:prstGeom>
          <a:noFill/>
          <a:ln w="9525">
            <a:noFill/>
            <a:round/>
            <a:headEnd/>
            <a:tailEnd/>
          </a:ln>
        </p:spPr>
        <p:txBody>
          <a:bodyPr wrap="none" anchor="ctr"/>
          <a:lstStyle/>
          <a:p>
            <a:endParaRPr lang="en-US"/>
          </a:p>
        </p:txBody>
      </p:sp>
      <p:sp>
        <p:nvSpPr>
          <p:cNvPr id="9219" name="Rectangle 3"/>
          <p:cNvSpPr>
            <a:spLocks noGrp="1" noChangeArrowheads="1"/>
          </p:cNvSpPr>
          <p:nvPr>
            <p:ph type="body"/>
          </p:nvPr>
        </p:nvSpPr>
        <p:spPr>
          <a:xfrm>
            <a:off x="1485900" y="2286000"/>
            <a:ext cx="7099300" cy="3505200"/>
          </a:xfrm>
        </p:spPr>
        <p:txBody>
          <a:bodyPr anchor="t"/>
          <a:lstStyle/>
          <a:p>
            <a:pPr marL="342900" indent="-342900"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dirty="0" smtClean="0">
                <a:solidFill>
                  <a:srgbClr val="972101"/>
                </a:solidFill>
                <a:latin typeface="+mn-lt"/>
              </a:rPr>
              <a:t>Do not marvel at this; for the hour is coming in which all who are in the graves will hear His voice and come forth - those who have done good, to the resurrection of life, and those who have done evil, to the resurrection of condemnation.</a:t>
            </a:r>
          </a:p>
          <a:p>
            <a:pPr marL="342900" indent="-342900" algn="r">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0" i="1" dirty="0" smtClean="0">
                <a:solidFill>
                  <a:schemeClr val="tx1"/>
                </a:solidFill>
                <a:latin typeface="+mn-lt"/>
              </a:rPr>
              <a:t>John 5: 28-29</a:t>
            </a:r>
          </a:p>
        </p:txBody>
      </p:sp>
      <p:sp>
        <p:nvSpPr>
          <p:cNvPr id="9220" name="Rectangle 4"/>
          <p:cNvSpPr>
            <a:spLocks noGrp="1" noChangeArrowheads="1"/>
          </p:cNvSpPr>
          <p:nvPr>
            <p:ph type="title" idx="1"/>
          </p:nvPr>
        </p:nvSpPr>
        <p:spPr>
          <a:xfrm>
            <a:off x="742950" y="838200"/>
            <a:ext cx="8420100" cy="1143000"/>
          </a:xfrm>
        </p:spPr>
        <p:txBody>
          <a:bodyPr anchor="ctr"/>
          <a:lstStyle/>
          <a:p>
            <a:pPr marL="0" indent="0">
              <a:spcBef>
                <a:spcPct val="0"/>
              </a:spcBef>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dirty="0" smtClean="0">
                <a:solidFill>
                  <a:srgbClr val="8D8781"/>
                </a:solidFill>
                <a:latin typeface="+mj-lt"/>
              </a:rPr>
              <a:t>Jesus’ own words</a:t>
            </a:r>
          </a:p>
        </p:txBody>
      </p:sp>
    </p:spTree>
    <p:custDataLst>
      <p:tags r:id="rId1"/>
    </p:custData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p:cNvSpPr>
            <a:spLocks noChangeArrowheads="1"/>
          </p:cNvSpPr>
          <p:nvPr/>
        </p:nvSpPr>
        <p:spPr bwMode="auto">
          <a:xfrm>
            <a:off x="742950" y="6248400"/>
            <a:ext cx="2063750" cy="457200"/>
          </a:xfrm>
          <a:prstGeom prst="rect">
            <a:avLst/>
          </a:prstGeom>
          <a:noFill/>
          <a:ln w="9525">
            <a:noFill/>
            <a:round/>
            <a:headEnd/>
            <a:tailEnd/>
          </a:ln>
        </p:spPr>
        <p:txBody>
          <a:bodyPr wrap="none" anchor="ctr"/>
          <a:lstStyle/>
          <a:p>
            <a:endParaRPr lang="en-US"/>
          </a:p>
        </p:txBody>
      </p:sp>
      <p:sp>
        <p:nvSpPr>
          <p:cNvPr id="111619" name="Rectangle 2"/>
          <p:cNvSpPr>
            <a:spLocks noChangeArrowheads="1"/>
          </p:cNvSpPr>
          <p:nvPr/>
        </p:nvSpPr>
        <p:spPr bwMode="auto">
          <a:xfrm>
            <a:off x="3384550" y="6248400"/>
            <a:ext cx="3136900" cy="457200"/>
          </a:xfrm>
          <a:prstGeom prst="rect">
            <a:avLst/>
          </a:prstGeom>
          <a:noFill/>
          <a:ln w="9525">
            <a:noFill/>
            <a:round/>
            <a:headEnd/>
            <a:tailEnd/>
          </a:ln>
        </p:spPr>
        <p:txBody>
          <a:bodyPr wrap="none" anchor="ctr"/>
          <a:lstStyle/>
          <a:p>
            <a:endParaRPr lang="en-US"/>
          </a:p>
        </p:txBody>
      </p:sp>
      <p:sp>
        <p:nvSpPr>
          <p:cNvPr id="10243" name="Rectangle 3"/>
          <p:cNvSpPr>
            <a:spLocks noGrp="1" noChangeArrowheads="1"/>
          </p:cNvSpPr>
          <p:nvPr>
            <p:ph type="body"/>
          </p:nvPr>
        </p:nvSpPr>
        <p:spPr>
          <a:xfrm>
            <a:off x="1497013" y="2492375"/>
            <a:ext cx="7099300" cy="3232150"/>
          </a:xfrm>
        </p:spPr>
        <p:txBody>
          <a:bodyPr anchor="t"/>
          <a:lstStyle/>
          <a:p>
            <a:pPr marL="342900" indent="-342900" algn="l">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i="1" dirty="0" smtClean="0">
                <a:solidFill>
                  <a:srgbClr val="972101"/>
                </a:solidFill>
                <a:latin typeface="+mn-lt"/>
              </a:rPr>
              <a:t>“And God will wipe away every tear from their eyes; there shall be no more death, nor sorrow, nor crying. There shall be no more pain, for the former things have passed away. ” </a:t>
            </a:r>
          </a:p>
          <a:p>
            <a:pPr marL="342900" indent="-342900" algn="r">
              <a:spcBef>
                <a:spcPts val="700"/>
              </a:spcBef>
              <a:buFont typeface="Times New Roman" pitchFamily="16" charset="0"/>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000" b="0" i="1" dirty="0" smtClean="0">
                <a:solidFill>
                  <a:schemeClr val="tx1"/>
                </a:solidFill>
                <a:latin typeface="+mn-lt"/>
              </a:rPr>
              <a:t>Revelation 21: 4-5</a:t>
            </a:r>
          </a:p>
        </p:txBody>
      </p:sp>
      <p:sp>
        <p:nvSpPr>
          <p:cNvPr id="10244" name="Rectangle 4"/>
          <p:cNvSpPr>
            <a:spLocks noGrp="1" noChangeArrowheads="1"/>
          </p:cNvSpPr>
          <p:nvPr>
            <p:ph type="title" idx="1"/>
          </p:nvPr>
        </p:nvSpPr>
        <p:spPr>
          <a:xfrm>
            <a:off x="742950" y="990600"/>
            <a:ext cx="8420100" cy="1143000"/>
          </a:xfrm>
        </p:spPr>
        <p:txBody>
          <a:bodyPr anchor="ctr"/>
          <a:lstStyle/>
          <a:p>
            <a:pPr marL="0" indent="0">
              <a:spcBef>
                <a:spcPct val="0"/>
              </a:spcBef>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4000" dirty="0" smtClean="0">
                <a:solidFill>
                  <a:srgbClr val="8D8781"/>
                </a:solidFill>
                <a:latin typeface="+mj-lt"/>
              </a:rPr>
              <a:t>No more pain or suffering</a:t>
            </a:r>
          </a:p>
        </p:txBody>
      </p:sp>
    </p:spTree>
    <p:custDataLst>
      <p:tags r:id="rId1"/>
    </p:custData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lum bright="60000"/>
          </a:blip>
          <a:srcRect/>
          <a:stretch>
            <a:fillRect/>
          </a:stretch>
        </p:blipFill>
        <p:spPr bwMode="auto">
          <a:xfrm>
            <a:off x="2793554" y="105981"/>
            <a:ext cx="4968552" cy="6624737"/>
          </a:xfrm>
          <a:prstGeom prst="rect">
            <a:avLst/>
          </a:prstGeom>
          <a:ln w="9525">
            <a:noFill/>
            <a:round/>
            <a:headEnd/>
            <a:tailEnd/>
          </a:ln>
        </p:spPr>
      </p:pic>
      <p:sp>
        <p:nvSpPr>
          <p:cNvPr id="113666" name="Rectangle 2"/>
          <p:cNvSpPr>
            <a:spLocks noGrp="1" noChangeArrowheads="1"/>
          </p:cNvSpPr>
          <p:nvPr>
            <p:ph type="ctrTitle"/>
          </p:nvPr>
        </p:nvSpPr>
        <p:spPr>
          <a:xfrm>
            <a:off x="762000" y="2286000"/>
            <a:ext cx="8383588" cy="1143000"/>
          </a:xfrm>
        </p:spPr>
        <p:txBody>
          <a:bodyPr/>
          <a:lstStyle/>
          <a:p>
            <a:r>
              <a:rPr lang="en-GB" sz="4000" smtClean="0"/>
              <a:t>Why was Jesus Christ crucified?</a:t>
            </a:r>
          </a:p>
        </p:txBody>
      </p:sp>
      <p:sp>
        <p:nvSpPr>
          <p:cNvPr id="113667" name="Rectangle 3"/>
          <p:cNvSpPr>
            <a:spLocks noGrp="1" noChangeArrowheads="1"/>
          </p:cNvSpPr>
          <p:nvPr>
            <p:ph type="subTitle" idx="1"/>
          </p:nvPr>
        </p:nvSpPr>
        <p:spPr>
          <a:xfrm>
            <a:off x="1524000" y="3886200"/>
            <a:ext cx="6935788" cy="1752600"/>
          </a:xfrm>
        </p:spPr>
        <p:txBody>
          <a:bodyPr/>
          <a:lstStyle/>
          <a:p>
            <a:endParaRPr lang="en-US" smtClean="0"/>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endParaRPr lang="en-US" smtClean="0"/>
          </a:p>
        </p:txBody>
      </p:sp>
      <p:sp>
        <p:nvSpPr>
          <p:cNvPr id="114691" name="Rectangle 3"/>
          <p:cNvSpPr>
            <a:spLocks noGrp="1" noChangeArrowheads="1"/>
          </p:cNvSpPr>
          <p:nvPr>
            <p:ph type="body" idx="1"/>
          </p:nvPr>
        </p:nvSpPr>
        <p:spPr/>
        <p:txBody>
          <a:bodyPr/>
          <a:lstStyle/>
          <a:p>
            <a:endParaRPr lang="en-US" smtClean="0"/>
          </a:p>
        </p:txBody>
      </p:sp>
      <p:pic>
        <p:nvPicPr>
          <p:cNvPr id="114692" name="Picture 4" descr="Time Mag Cover"/>
          <p:cNvPicPr>
            <a:picLocks noChangeAspect="1" noChangeArrowheads="1"/>
          </p:cNvPicPr>
          <p:nvPr/>
        </p:nvPicPr>
        <p:blipFill>
          <a:blip r:embed="rId3" cstate="print"/>
          <a:srcRect/>
          <a:stretch>
            <a:fillRect/>
          </a:stretch>
        </p:blipFill>
        <p:spPr bwMode="auto">
          <a:xfrm>
            <a:off x="2395538" y="260350"/>
            <a:ext cx="5375275" cy="6481763"/>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742950" y="314325"/>
            <a:ext cx="8891588" cy="1428750"/>
          </a:xfrm>
        </p:spPr>
        <p:txBody>
          <a:bodyPr/>
          <a:lstStyle/>
          <a:p>
            <a:r>
              <a:rPr lang="en-GB" sz="4000" smtClean="0"/>
              <a:t>The Consequence of Adam’s Sin</a:t>
            </a:r>
          </a:p>
        </p:txBody>
      </p:sp>
      <p:sp>
        <p:nvSpPr>
          <p:cNvPr id="22531" name="Rectangle 3"/>
          <p:cNvSpPr>
            <a:spLocks noGrp="1" noChangeArrowheads="1"/>
          </p:cNvSpPr>
          <p:nvPr>
            <p:ph type="body" sz="half" idx="1"/>
          </p:nvPr>
        </p:nvSpPr>
        <p:spPr>
          <a:xfrm>
            <a:off x="849313" y="2133600"/>
            <a:ext cx="3887787" cy="4175125"/>
          </a:xfrm>
        </p:spPr>
        <p:txBody>
          <a:bodyPr/>
          <a:lstStyle/>
          <a:p>
            <a:pPr marL="0" indent="0" algn="l"/>
            <a:r>
              <a:rPr lang="en-GB" i="1" smtClean="0"/>
              <a:t>Through one man sin entered the world, and death through sin, and thus death spread to all men, because all sinned</a:t>
            </a:r>
          </a:p>
          <a:p>
            <a:pPr marL="0" indent="0" algn="r"/>
            <a:r>
              <a:rPr lang="en-GB" sz="2000" b="0" i="1" smtClean="0">
                <a:solidFill>
                  <a:schemeClr val="tx1"/>
                </a:solidFill>
              </a:rPr>
              <a:t>Romans 5:12</a:t>
            </a:r>
          </a:p>
        </p:txBody>
      </p:sp>
      <p:sp>
        <p:nvSpPr>
          <p:cNvPr id="115716" name="Rectangle 4"/>
          <p:cNvSpPr>
            <a:spLocks noGrp="1" noChangeArrowheads="1"/>
          </p:cNvSpPr>
          <p:nvPr>
            <p:ph type="body" sz="half" idx="2"/>
          </p:nvPr>
        </p:nvSpPr>
        <p:spPr/>
        <p:txBody>
          <a:bodyPr/>
          <a:lstStyle/>
          <a:p>
            <a:pPr marL="0" indent="0"/>
            <a:endParaRPr lang="en-US" smtClean="0"/>
          </a:p>
        </p:txBody>
      </p:sp>
      <p:pic>
        <p:nvPicPr>
          <p:cNvPr id="22534" name="Picture 6" descr="Grave 2"/>
          <p:cNvPicPr>
            <a:picLocks noChangeAspect="1" noChangeArrowheads="1"/>
          </p:cNvPicPr>
          <p:nvPr/>
        </p:nvPicPr>
        <p:blipFill>
          <a:blip r:embed="rId3" cstate="print"/>
          <a:srcRect/>
          <a:stretch>
            <a:fillRect/>
          </a:stretch>
        </p:blipFill>
        <p:spPr bwMode="auto">
          <a:xfrm>
            <a:off x="5025802" y="1700809"/>
            <a:ext cx="3960440" cy="4292152"/>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1">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22534"/>
                                        </p:tgtEl>
                                        <p:attrNameLst>
                                          <p:attrName>style.visibility</p:attrName>
                                        </p:attrNameLst>
                                      </p:cBhvr>
                                      <p:to>
                                        <p:strVal val="visible"/>
                                      </p:to>
                                    </p:set>
                                    <p:animEffect transition="in" filter="fade">
                                      <p:cBhvr>
                                        <p:cTn id="11" dur="3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GB" sz="4000" smtClean="0"/>
              <a:t>The Source of Sin</a:t>
            </a:r>
          </a:p>
        </p:txBody>
      </p:sp>
      <p:sp>
        <p:nvSpPr>
          <p:cNvPr id="34819" name="Rectangle 3"/>
          <p:cNvSpPr>
            <a:spLocks noGrp="1" noChangeArrowheads="1"/>
          </p:cNvSpPr>
          <p:nvPr>
            <p:ph type="body" sz="half" idx="1"/>
          </p:nvPr>
        </p:nvSpPr>
        <p:spPr>
          <a:xfrm>
            <a:off x="704850" y="1752600"/>
            <a:ext cx="4165600" cy="4700588"/>
          </a:xfrm>
        </p:spPr>
        <p:txBody>
          <a:bodyPr/>
          <a:lstStyle/>
          <a:p>
            <a:pPr marL="0" indent="0" algn="l"/>
            <a:r>
              <a:rPr lang="en-GB" i="1" smtClean="0"/>
              <a:t>Each one is tempted when he is drawn away by his own desires and enticed.</a:t>
            </a:r>
          </a:p>
          <a:p>
            <a:pPr marL="0" indent="0" algn="l"/>
            <a:r>
              <a:rPr lang="en-GB" i="1" smtClean="0"/>
              <a:t>Then, when desire has conceived, it gives birth to sin; and sin, when it is full-grown, brings forth death.</a:t>
            </a:r>
          </a:p>
          <a:p>
            <a:pPr marL="0" indent="0" algn="r"/>
            <a:r>
              <a:rPr lang="en-GB" sz="2000" b="0" i="1" smtClean="0">
                <a:solidFill>
                  <a:schemeClr val="tx1"/>
                </a:solidFill>
              </a:rPr>
              <a:t>James 1:14-15</a:t>
            </a:r>
          </a:p>
        </p:txBody>
      </p:sp>
      <p:sp>
        <p:nvSpPr>
          <p:cNvPr id="116740" name="Rectangle 4"/>
          <p:cNvSpPr>
            <a:spLocks noGrp="1" noChangeArrowheads="1"/>
          </p:cNvSpPr>
          <p:nvPr>
            <p:ph type="body" sz="half" idx="2"/>
          </p:nvPr>
        </p:nvSpPr>
        <p:spPr/>
        <p:txBody>
          <a:bodyPr/>
          <a:lstStyle/>
          <a:p>
            <a:pPr marL="0" indent="0"/>
            <a:endParaRPr lang="en-US" smtClean="0"/>
          </a:p>
        </p:txBody>
      </p:sp>
      <p:pic>
        <p:nvPicPr>
          <p:cNvPr id="34822" name="Picture 6" descr="Thief 1"/>
          <p:cNvPicPr>
            <a:picLocks noChangeAspect="1" noChangeArrowheads="1"/>
          </p:cNvPicPr>
          <p:nvPr/>
        </p:nvPicPr>
        <p:blipFill>
          <a:blip r:embed="rId3" cstate="print"/>
          <a:srcRect/>
          <a:stretch>
            <a:fillRect/>
          </a:stretch>
        </p:blipFill>
        <p:spPr bwMode="auto">
          <a:xfrm>
            <a:off x="4954588" y="1700213"/>
            <a:ext cx="4333875" cy="3838575"/>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2" end="2"/>
                                            </p:txEl>
                                          </p:spTgt>
                                        </p:tgtEl>
                                        <p:attrNameLst>
                                          <p:attrName>style.visibility</p:attrName>
                                        </p:attrNameLst>
                                      </p:cBhvr>
                                      <p:to>
                                        <p:strVal val="visible"/>
                                      </p:to>
                                    </p:set>
                                  </p:childTnLst>
                                </p:cTn>
                              </p:par>
                              <p:par>
                                <p:cTn id="9" presetID="14" presetClass="entr" presetSubtype="10" fill="hold" nodeType="withEffect">
                                  <p:stCondLst>
                                    <p:cond delay="0"/>
                                  </p:stCondLst>
                                  <p:childTnLst>
                                    <p:set>
                                      <p:cBhvr>
                                        <p:cTn id="10" dur="1" fill="hold">
                                          <p:stCondLst>
                                            <p:cond delay="0"/>
                                          </p:stCondLst>
                                        </p:cTn>
                                        <p:tgtEl>
                                          <p:spTgt spid="34822"/>
                                        </p:tgtEl>
                                        <p:attrNameLst>
                                          <p:attrName>style.visibility</p:attrName>
                                        </p:attrNameLst>
                                      </p:cBhvr>
                                      <p:to>
                                        <p:strVal val="visible"/>
                                      </p:to>
                                    </p:set>
                                    <p:animEffect transition="in" filter="randombar(horizontal)">
                                      <p:cBhvr>
                                        <p:cTn id="11" dur="1000"/>
                                        <p:tgtEl>
                                          <p:spTgt spid="3482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48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GB" sz="4000" smtClean="0"/>
              <a:t>The Two-fold Problem</a:t>
            </a:r>
          </a:p>
        </p:txBody>
      </p:sp>
      <p:sp>
        <p:nvSpPr>
          <p:cNvPr id="32771" name="Rectangle 3"/>
          <p:cNvSpPr>
            <a:spLocks noGrp="1" noChangeArrowheads="1"/>
          </p:cNvSpPr>
          <p:nvPr>
            <p:ph type="body" idx="1"/>
          </p:nvPr>
        </p:nvSpPr>
        <p:spPr>
          <a:xfrm>
            <a:off x="742950" y="2060575"/>
            <a:ext cx="8421688" cy="4035425"/>
          </a:xfrm>
        </p:spPr>
        <p:txBody>
          <a:bodyPr/>
          <a:lstStyle/>
          <a:p>
            <a:pPr marL="609600" indent="-609600"/>
            <a:r>
              <a:rPr lang="en-GB" smtClean="0"/>
              <a:t>As a consequence of Adam’s sin:</a:t>
            </a:r>
          </a:p>
          <a:p>
            <a:pPr marL="609600" indent="-609600"/>
            <a:endParaRPr lang="en-GB" smtClean="0"/>
          </a:p>
          <a:p>
            <a:pPr marL="609600" indent="-609600">
              <a:buFontTx/>
              <a:buAutoNum type="arabicPeriod"/>
            </a:pPr>
            <a:r>
              <a:rPr lang="en-GB" smtClean="0"/>
              <a:t>We are mortal (subject to death)</a:t>
            </a:r>
          </a:p>
          <a:p>
            <a:pPr marL="609600" indent="-609600">
              <a:buFontTx/>
              <a:buAutoNum type="arabicPeriod"/>
            </a:pPr>
            <a:r>
              <a:rPr lang="en-GB" smtClean="0"/>
              <a:t>We have a nature that is inherently prone to temptation and sin.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GB" sz="4000" smtClean="0"/>
              <a:t>Our Problem</a:t>
            </a:r>
          </a:p>
        </p:txBody>
      </p:sp>
      <p:sp>
        <p:nvSpPr>
          <p:cNvPr id="20483" name="Rectangle 3"/>
          <p:cNvSpPr>
            <a:spLocks noGrp="1" noChangeArrowheads="1"/>
          </p:cNvSpPr>
          <p:nvPr>
            <p:ph type="body" idx="1"/>
          </p:nvPr>
        </p:nvSpPr>
        <p:spPr/>
        <p:txBody>
          <a:bodyPr/>
          <a:lstStyle/>
          <a:p>
            <a:pPr marL="0" indent="0"/>
            <a:r>
              <a:rPr lang="en-GB" sz="2800" i="1" smtClean="0"/>
              <a:t>‘What then? Are we better than they? Not at all. For we have previously charged both Jews and Greeks that they are all under sin.</a:t>
            </a:r>
          </a:p>
          <a:p>
            <a:pPr marL="0" indent="0"/>
            <a:r>
              <a:rPr lang="en-GB" sz="2800" i="1" smtClean="0"/>
              <a:t>As it is written: “There is none righteous, no, not one”’</a:t>
            </a:r>
          </a:p>
          <a:p>
            <a:pPr marL="0" indent="0"/>
            <a:r>
              <a:rPr lang="en-GB" sz="2800" smtClean="0"/>
              <a:t>                                                 </a:t>
            </a:r>
            <a:r>
              <a:rPr lang="en-GB" sz="2000" b="0" i="1" smtClean="0">
                <a:solidFill>
                  <a:schemeClr val="tx1"/>
                </a:solidFill>
              </a:rPr>
              <a:t>Romans 3:9-10</a:t>
            </a:r>
          </a:p>
          <a:p>
            <a:pPr marL="0" indent="0"/>
            <a:r>
              <a:rPr lang="en-GB" sz="2800" i="1" smtClean="0"/>
              <a:t>‘for all have sinned and fall short of the glory of God’</a:t>
            </a:r>
          </a:p>
          <a:p>
            <a:pPr marL="0" indent="0"/>
            <a:r>
              <a:rPr lang="en-GB" sz="2800" smtClean="0"/>
              <a:t>                                                 </a:t>
            </a:r>
            <a:r>
              <a:rPr lang="en-GB" sz="2000" b="0" i="1" smtClean="0">
                <a:solidFill>
                  <a:schemeClr val="tx1"/>
                </a:solidFill>
              </a:rPr>
              <a:t>Romans 3:23</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GB" sz="4000" smtClean="0"/>
              <a:t>Our Problem</a:t>
            </a:r>
          </a:p>
        </p:txBody>
      </p:sp>
      <p:sp>
        <p:nvSpPr>
          <p:cNvPr id="119811" name="Rectangle 3"/>
          <p:cNvSpPr>
            <a:spLocks noGrp="1" noChangeArrowheads="1"/>
          </p:cNvSpPr>
          <p:nvPr>
            <p:ph type="body" idx="1"/>
          </p:nvPr>
        </p:nvSpPr>
        <p:spPr/>
        <p:txBody>
          <a:bodyPr/>
          <a:lstStyle/>
          <a:p>
            <a:pPr marL="0" indent="0"/>
            <a:r>
              <a:rPr lang="en-GB" sz="2800" i="1" smtClean="0"/>
              <a:t>‘What then? Are we better than they? Not at all. For we have previously charged both Jews and Greeks that they are </a:t>
            </a:r>
            <a:r>
              <a:rPr lang="en-GB" sz="2800" i="1" u="sng" smtClean="0"/>
              <a:t>all under sin</a:t>
            </a:r>
            <a:r>
              <a:rPr lang="en-GB" sz="2800" i="1" smtClean="0"/>
              <a:t>.</a:t>
            </a:r>
          </a:p>
          <a:p>
            <a:pPr marL="0" indent="0"/>
            <a:r>
              <a:rPr lang="en-GB" sz="2800" i="1" smtClean="0"/>
              <a:t>As it is written: “There is </a:t>
            </a:r>
            <a:r>
              <a:rPr lang="en-GB" sz="2800" i="1" u="sng" smtClean="0"/>
              <a:t>none righteous</a:t>
            </a:r>
            <a:r>
              <a:rPr lang="en-GB" sz="2800" i="1" smtClean="0"/>
              <a:t>, </a:t>
            </a:r>
            <a:r>
              <a:rPr lang="en-GB" sz="2800" i="1" u="sng" smtClean="0"/>
              <a:t>no, not one</a:t>
            </a:r>
            <a:r>
              <a:rPr lang="en-GB" sz="2800" i="1" smtClean="0"/>
              <a:t>”’</a:t>
            </a:r>
          </a:p>
          <a:p>
            <a:pPr marL="0" indent="0"/>
            <a:r>
              <a:rPr lang="en-GB" sz="2800" i="1" smtClean="0"/>
              <a:t>                                                 </a:t>
            </a:r>
            <a:r>
              <a:rPr lang="en-GB" sz="2000" b="0" i="1" smtClean="0">
                <a:solidFill>
                  <a:schemeClr val="tx1"/>
                </a:solidFill>
              </a:rPr>
              <a:t>Romans 3:9-10</a:t>
            </a:r>
          </a:p>
          <a:p>
            <a:pPr marL="0" indent="0"/>
            <a:r>
              <a:rPr lang="en-GB" sz="2800" i="1" smtClean="0"/>
              <a:t>‘for </a:t>
            </a:r>
            <a:r>
              <a:rPr lang="en-GB" sz="2800" i="1" u="sng" smtClean="0"/>
              <a:t>all have sinned</a:t>
            </a:r>
            <a:r>
              <a:rPr lang="en-GB" sz="2800" i="1" smtClean="0"/>
              <a:t> and fall short of the glory of God’</a:t>
            </a:r>
          </a:p>
          <a:p>
            <a:pPr marL="0" indent="0"/>
            <a:r>
              <a:rPr lang="en-GB" sz="2800" i="1" smtClean="0"/>
              <a:t>                                                 </a:t>
            </a:r>
            <a:r>
              <a:rPr lang="en-GB" sz="2000" b="0" i="1" smtClean="0">
                <a:solidFill>
                  <a:schemeClr val="tx1"/>
                </a:solidFill>
              </a:rPr>
              <a:t>Romans 3:23</a:t>
            </a: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GB" sz="4000" smtClean="0"/>
              <a:t>God is Unchanging</a:t>
            </a:r>
          </a:p>
        </p:txBody>
      </p:sp>
      <p:sp>
        <p:nvSpPr>
          <p:cNvPr id="35843" name="Rectangle 3"/>
          <p:cNvSpPr>
            <a:spLocks noGrp="1" noChangeArrowheads="1"/>
          </p:cNvSpPr>
          <p:nvPr>
            <p:ph type="body" sz="half" idx="1"/>
          </p:nvPr>
        </p:nvSpPr>
        <p:spPr>
          <a:xfrm>
            <a:off x="777330" y="1772816"/>
            <a:ext cx="4132263" cy="4035425"/>
          </a:xfrm>
        </p:spPr>
        <p:txBody>
          <a:bodyPr/>
          <a:lstStyle/>
          <a:p>
            <a:pPr marL="0" indent="0" algn="l">
              <a:lnSpc>
                <a:spcPct val="90000"/>
              </a:lnSpc>
            </a:pPr>
            <a:r>
              <a:rPr lang="en-GB" i="1" dirty="0" smtClean="0"/>
              <a:t>There is no other God besides Me, A Just God and a Saviour; There is none besides Me.</a:t>
            </a:r>
          </a:p>
          <a:p>
            <a:pPr marL="0" indent="0" algn="r">
              <a:lnSpc>
                <a:spcPct val="90000"/>
              </a:lnSpc>
            </a:pPr>
            <a:r>
              <a:rPr lang="en-GB" sz="2000" b="0" i="1" dirty="0" smtClean="0">
                <a:solidFill>
                  <a:schemeClr val="tx1"/>
                </a:solidFill>
              </a:rPr>
              <a:t>Isaiah 45:21</a:t>
            </a:r>
          </a:p>
          <a:p>
            <a:pPr marL="0" indent="0">
              <a:lnSpc>
                <a:spcPct val="90000"/>
              </a:lnSpc>
            </a:pPr>
            <a:endParaRPr lang="en-GB" sz="1000" i="1" dirty="0" smtClean="0"/>
          </a:p>
          <a:p>
            <a:pPr marL="0" indent="0">
              <a:lnSpc>
                <a:spcPct val="90000"/>
              </a:lnSpc>
            </a:pPr>
            <a:r>
              <a:rPr lang="en-GB" i="1" dirty="0" smtClean="0"/>
              <a:t>...that He might be Just and the Justifier of the one who has faith in Jesus.</a:t>
            </a:r>
          </a:p>
          <a:p>
            <a:pPr marL="0" indent="0" algn="r">
              <a:lnSpc>
                <a:spcPct val="90000"/>
              </a:lnSpc>
            </a:pPr>
            <a:r>
              <a:rPr lang="en-GB" sz="2000" b="0" i="1" dirty="0" smtClean="0">
                <a:solidFill>
                  <a:schemeClr val="tx1"/>
                </a:solidFill>
              </a:rPr>
              <a:t>Romans 3:26</a:t>
            </a:r>
          </a:p>
        </p:txBody>
      </p:sp>
      <p:sp>
        <p:nvSpPr>
          <p:cNvPr id="120836" name="Rectangle 4"/>
          <p:cNvSpPr>
            <a:spLocks noGrp="1" noChangeArrowheads="1"/>
          </p:cNvSpPr>
          <p:nvPr>
            <p:ph type="body" sz="half" idx="2"/>
          </p:nvPr>
        </p:nvSpPr>
        <p:spPr/>
        <p:txBody>
          <a:bodyPr/>
          <a:lstStyle/>
          <a:p>
            <a:pPr marL="0" indent="0"/>
            <a:endParaRPr lang="en-US" smtClean="0"/>
          </a:p>
        </p:txBody>
      </p:sp>
      <p:pic>
        <p:nvPicPr>
          <p:cNvPr id="35845" name="Picture 5" descr="Rock 1"/>
          <p:cNvPicPr>
            <a:picLocks noChangeAspect="1" noChangeArrowheads="1"/>
          </p:cNvPicPr>
          <p:nvPr/>
        </p:nvPicPr>
        <p:blipFill>
          <a:blip r:embed="rId3" cstate="print"/>
          <a:srcRect/>
          <a:stretch>
            <a:fillRect/>
          </a:stretch>
        </p:blipFill>
        <p:spPr bwMode="auto">
          <a:xfrm>
            <a:off x="5025802" y="1844824"/>
            <a:ext cx="4253641" cy="4177183"/>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1" end="1"/>
                                            </p:txEl>
                                          </p:spTgt>
                                        </p:tgtEl>
                                        <p:attrNameLst>
                                          <p:attrName>style.visibility</p:attrName>
                                        </p:attrNameLst>
                                      </p:cBhvr>
                                      <p:to>
                                        <p:strVal val="visible"/>
                                      </p:to>
                                    </p:set>
                                  </p:childTnLst>
                                </p:cTn>
                              </p:par>
                              <p:par>
                                <p:cTn id="9" presetID="55" presetClass="entr" presetSubtype="0" fill="hold" nodeType="withEffect">
                                  <p:stCondLst>
                                    <p:cond delay="0"/>
                                  </p:stCondLst>
                                  <p:childTnLst>
                                    <p:set>
                                      <p:cBhvr>
                                        <p:cTn id="10" dur="1" fill="hold">
                                          <p:stCondLst>
                                            <p:cond delay="0"/>
                                          </p:stCondLst>
                                        </p:cTn>
                                        <p:tgtEl>
                                          <p:spTgt spid="35845"/>
                                        </p:tgtEl>
                                        <p:attrNameLst>
                                          <p:attrName>style.visibility</p:attrName>
                                        </p:attrNameLst>
                                      </p:cBhvr>
                                      <p:to>
                                        <p:strVal val="visible"/>
                                      </p:to>
                                    </p:set>
                                    <p:anim calcmode="lin" valueType="num">
                                      <p:cBhvr>
                                        <p:cTn id="11" dur="2000" fill="hold"/>
                                        <p:tgtEl>
                                          <p:spTgt spid="35845"/>
                                        </p:tgtEl>
                                        <p:attrNameLst>
                                          <p:attrName>ppt_w</p:attrName>
                                        </p:attrNameLst>
                                      </p:cBhvr>
                                      <p:tavLst>
                                        <p:tav tm="0">
                                          <p:val>
                                            <p:strVal val="#ppt_w*0.70"/>
                                          </p:val>
                                        </p:tav>
                                        <p:tav tm="100000">
                                          <p:val>
                                            <p:strVal val="#ppt_w"/>
                                          </p:val>
                                        </p:tav>
                                      </p:tavLst>
                                    </p:anim>
                                    <p:anim calcmode="lin" valueType="num">
                                      <p:cBhvr>
                                        <p:cTn id="12" dur="2000" fill="hold"/>
                                        <p:tgtEl>
                                          <p:spTgt spid="35845"/>
                                        </p:tgtEl>
                                        <p:attrNameLst>
                                          <p:attrName>ppt_h</p:attrName>
                                        </p:attrNameLst>
                                      </p:cBhvr>
                                      <p:tavLst>
                                        <p:tav tm="0">
                                          <p:val>
                                            <p:strVal val="#ppt_h"/>
                                          </p:val>
                                        </p:tav>
                                        <p:tav tm="100000">
                                          <p:val>
                                            <p:strVal val="#ppt_h"/>
                                          </p:val>
                                        </p:tav>
                                      </p:tavLst>
                                    </p:anim>
                                    <p:animEffect transition="in" filter="fade">
                                      <p:cBhvr>
                                        <p:cTn id="13" dur="2000"/>
                                        <p:tgtEl>
                                          <p:spTgt spid="3584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5843">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58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GB" sz="4000" smtClean="0"/>
              <a:t>God’s Solution</a:t>
            </a:r>
          </a:p>
        </p:txBody>
      </p:sp>
      <p:sp>
        <p:nvSpPr>
          <p:cNvPr id="24579" name="Rectangle 3"/>
          <p:cNvSpPr>
            <a:spLocks noGrp="1" noChangeArrowheads="1"/>
          </p:cNvSpPr>
          <p:nvPr>
            <p:ph type="body" sz="half" idx="1"/>
          </p:nvPr>
        </p:nvSpPr>
        <p:spPr>
          <a:xfrm>
            <a:off x="777330" y="1556792"/>
            <a:ext cx="4092575" cy="4343400"/>
          </a:xfrm>
        </p:spPr>
        <p:txBody>
          <a:bodyPr/>
          <a:lstStyle/>
          <a:p>
            <a:pPr marL="0" indent="0" algn="l"/>
            <a:r>
              <a:rPr lang="en-GB" i="1" dirty="0" smtClean="0"/>
              <a:t>For what the law could not do in that it was weak through the flesh, God did by sending His own Son in the likeness of sinful flesh, on account of sin: He condemned sin in the flesh</a:t>
            </a:r>
          </a:p>
          <a:p>
            <a:pPr marL="0" indent="0" algn="r"/>
            <a:r>
              <a:rPr lang="en-GB" sz="2000" b="0" i="1" dirty="0" smtClean="0">
                <a:solidFill>
                  <a:schemeClr val="tx1"/>
                </a:solidFill>
              </a:rPr>
              <a:t>Romans 8:3</a:t>
            </a:r>
          </a:p>
        </p:txBody>
      </p:sp>
      <p:sp>
        <p:nvSpPr>
          <p:cNvPr id="121860" name="Rectangle 4"/>
          <p:cNvSpPr>
            <a:spLocks noGrp="1" noChangeArrowheads="1"/>
          </p:cNvSpPr>
          <p:nvPr>
            <p:ph type="body" sz="half" idx="2"/>
          </p:nvPr>
        </p:nvSpPr>
        <p:spPr/>
        <p:txBody>
          <a:bodyPr/>
          <a:lstStyle/>
          <a:p>
            <a:pPr marL="0" indent="0"/>
            <a:endParaRPr lang="en-US" smtClean="0"/>
          </a:p>
        </p:txBody>
      </p:sp>
      <p:pic>
        <p:nvPicPr>
          <p:cNvPr id="24581" name="Picture 5" descr="Father and Son_A"/>
          <p:cNvPicPr>
            <a:picLocks noChangeAspect="1" noChangeArrowheads="1"/>
          </p:cNvPicPr>
          <p:nvPr/>
        </p:nvPicPr>
        <p:blipFill>
          <a:blip r:embed="rId3" cstate="print"/>
          <a:srcRect/>
          <a:stretch>
            <a:fillRect/>
          </a:stretch>
        </p:blipFill>
        <p:spPr bwMode="auto">
          <a:xfrm>
            <a:off x="5025802" y="1556792"/>
            <a:ext cx="3971431" cy="4248472"/>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9">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24581"/>
                                        </p:tgtEl>
                                        <p:attrNameLst>
                                          <p:attrName>style.visibility</p:attrName>
                                        </p:attrNameLst>
                                      </p:cBhvr>
                                      <p:to>
                                        <p:strVal val="visible"/>
                                      </p:to>
                                    </p:set>
                                    <p:animEffect transition="in" filter="fade">
                                      <p:cBhvr>
                                        <p:cTn id="11" dur="20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GB" sz="4000" smtClean="0"/>
              <a:t>Jesus shared our nature</a:t>
            </a:r>
          </a:p>
        </p:txBody>
      </p:sp>
      <p:sp>
        <p:nvSpPr>
          <p:cNvPr id="25603" name="Rectangle 3"/>
          <p:cNvSpPr>
            <a:spLocks noGrp="1" noChangeArrowheads="1"/>
          </p:cNvSpPr>
          <p:nvPr>
            <p:ph type="body" idx="1"/>
          </p:nvPr>
        </p:nvSpPr>
        <p:spPr>
          <a:xfrm>
            <a:off x="1136650" y="2060575"/>
            <a:ext cx="7850188" cy="3240088"/>
          </a:xfrm>
        </p:spPr>
        <p:txBody>
          <a:bodyPr/>
          <a:lstStyle/>
          <a:p>
            <a:pPr marL="0" indent="0" algn="l"/>
            <a:r>
              <a:rPr lang="en-GB" sz="2800" i="1" smtClean="0"/>
              <a:t>Inasmuch then as the children have partaken of flesh and blood, He himself likewise shared in the same, that through death He might destroy him who had the power of death, that is, the devil</a:t>
            </a:r>
          </a:p>
          <a:p>
            <a:pPr marL="0" indent="0" algn="r"/>
            <a:r>
              <a:rPr lang="en-GB" sz="2000" b="0" i="1" smtClean="0">
                <a:solidFill>
                  <a:schemeClr val="tx1"/>
                </a:solidFill>
              </a:rPr>
              <a:t>Hebrews 2:14</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GB" sz="4000" smtClean="0"/>
              <a:t>Jesus shared our nature</a:t>
            </a:r>
          </a:p>
        </p:txBody>
      </p:sp>
      <p:sp>
        <p:nvSpPr>
          <p:cNvPr id="123907" name="Rectangle 3"/>
          <p:cNvSpPr>
            <a:spLocks noGrp="1" noChangeArrowheads="1"/>
          </p:cNvSpPr>
          <p:nvPr>
            <p:ph type="body" idx="1"/>
          </p:nvPr>
        </p:nvSpPr>
        <p:spPr>
          <a:xfrm>
            <a:off x="1136650" y="2060575"/>
            <a:ext cx="7850188" cy="4035425"/>
          </a:xfrm>
        </p:spPr>
        <p:txBody>
          <a:bodyPr/>
          <a:lstStyle/>
          <a:p>
            <a:pPr marL="0" indent="0" algn="l"/>
            <a:r>
              <a:rPr lang="en-GB" sz="2800" i="1" smtClean="0"/>
              <a:t>Inasmuch then as the children have partaken of flesh and blood, He </a:t>
            </a:r>
            <a:r>
              <a:rPr lang="en-GB" sz="2800" i="1" u="sng" smtClean="0"/>
              <a:t>himself</a:t>
            </a:r>
            <a:r>
              <a:rPr lang="en-GB" sz="2800" i="1" smtClean="0"/>
              <a:t> </a:t>
            </a:r>
            <a:r>
              <a:rPr lang="en-GB" sz="2800" i="1" u="sng" smtClean="0"/>
              <a:t>likewise</a:t>
            </a:r>
            <a:r>
              <a:rPr lang="en-GB" sz="2800" i="1" smtClean="0"/>
              <a:t> </a:t>
            </a:r>
            <a:r>
              <a:rPr lang="en-GB" sz="2800" i="1" u="sng" smtClean="0"/>
              <a:t>shared</a:t>
            </a:r>
            <a:r>
              <a:rPr lang="en-GB" sz="2800" i="1" smtClean="0"/>
              <a:t> in the </a:t>
            </a:r>
            <a:r>
              <a:rPr lang="en-GB" sz="2800" i="1" u="sng" smtClean="0"/>
              <a:t>same</a:t>
            </a:r>
            <a:r>
              <a:rPr lang="en-GB" sz="2800" i="1" smtClean="0"/>
              <a:t>, that through death He might destroy him who had the power of death, that is, the devil</a:t>
            </a:r>
          </a:p>
          <a:p>
            <a:pPr marL="0" indent="0" algn="r"/>
            <a:r>
              <a:rPr lang="en-GB" sz="2000" b="0" i="1" smtClean="0">
                <a:solidFill>
                  <a:schemeClr val="tx1"/>
                </a:solidFill>
              </a:rPr>
              <a:t>Hebrews 2:14</a:t>
            </a: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GB" sz="4000" smtClean="0"/>
              <a:t>Tempted but Sinless</a:t>
            </a:r>
          </a:p>
        </p:txBody>
      </p:sp>
      <p:sp>
        <p:nvSpPr>
          <p:cNvPr id="27651" name="Rectangle 3"/>
          <p:cNvSpPr>
            <a:spLocks noGrp="1" noChangeArrowheads="1"/>
          </p:cNvSpPr>
          <p:nvPr>
            <p:ph type="body" sz="half" idx="1"/>
          </p:nvPr>
        </p:nvSpPr>
        <p:spPr/>
        <p:txBody>
          <a:bodyPr/>
          <a:lstStyle/>
          <a:p>
            <a:pPr marL="0" indent="0" algn="l"/>
            <a:r>
              <a:rPr lang="en-GB" i="1" smtClean="0"/>
              <a:t>For we do not have a High Priest who cannot sympathize with our weaknesses, but was in all points tempted as we are, yet without sin.</a:t>
            </a:r>
          </a:p>
          <a:p>
            <a:pPr marL="0" indent="0" algn="r"/>
            <a:r>
              <a:rPr lang="en-GB" sz="2000" b="0" i="1" smtClean="0">
                <a:solidFill>
                  <a:schemeClr val="tx1"/>
                </a:solidFill>
              </a:rPr>
              <a:t>Hebrews 4:15</a:t>
            </a:r>
          </a:p>
        </p:txBody>
      </p:sp>
      <p:sp>
        <p:nvSpPr>
          <p:cNvPr id="124932" name="Rectangle 4"/>
          <p:cNvSpPr>
            <a:spLocks noGrp="1" noChangeArrowheads="1"/>
          </p:cNvSpPr>
          <p:nvPr>
            <p:ph type="body" sz="half" idx="2"/>
          </p:nvPr>
        </p:nvSpPr>
        <p:spPr/>
        <p:txBody>
          <a:bodyPr/>
          <a:lstStyle/>
          <a:p>
            <a:pPr marL="0" indent="0"/>
            <a:endParaRPr lang="en-US" smtClean="0"/>
          </a:p>
        </p:txBody>
      </p:sp>
      <p:pic>
        <p:nvPicPr>
          <p:cNvPr id="27654" name="Picture 6" descr="Wilderness 2"/>
          <p:cNvPicPr>
            <a:picLocks noChangeAspect="1" noChangeArrowheads="1"/>
          </p:cNvPicPr>
          <p:nvPr/>
        </p:nvPicPr>
        <p:blipFill>
          <a:blip r:embed="rId3" cstate="print"/>
          <a:srcRect/>
          <a:stretch>
            <a:fillRect/>
          </a:stretch>
        </p:blipFill>
        <p:spPr bwMode="auto">
          <a:xfrm>
            <a:off x="5025803" y="1728044"/>
            <a:ext cx="3672408" cy="4289722"/>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27654"/>
                                        </p:tgtEl>
                                        <p:attrNameLst>
                                          <p:attrName>style.visibility</p:attrName>
                                        </p:attrNameLst>
                                      </p:cBhvr>
                                      <p:to>
                                        <p:strVal val="visible"/>
                                      </p:to>
                                    </p:set>
                                    <p:animEffect transition="in" filter="fade">
                                      <p:cBhvr>
                                        <p:cTn id="11" dur="20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GB" sz="4000" b="0" smtClean="0"/>
              <a:t>Why Jesus had to Die</a:t>
            </a:r>
          </a:p>
        </p:txBody>
      </p:sp>
      <p:sp>
        <p:nvSpPr>
          <p:cNvPr id="7171" name="Rectangle 3"/>
          <p:cNvSpPr>
            <a:spLocks noGrp="1" noChangeArrowheads="1"/>
          </p:cNvSpPr>
          <p:nvPr>
            <p:ph type="body" idx="1"/>
          </p:nvPr>
        </p:nvSpPr>
        <p:spPr>
          <a:xfrm>
            <a:off x="742950" y="1524000"/>
            <a:ext cx="8421688" cy="4800600"/>
          </a:xfrm>
        </p:spPr>
        <p:txBody>
          <a:bodyPr/>
          <a:lstStyle/>
          <a:p>
            <a:pPr>
              <a:lnSpc>
                <a:spcPct val="90000"/>
              </a:lnSpc>
            </a:pPr>
            <a:r>
              <a:rPr lang="en-GB" u="sng" smtClean="0">
                <a:solidFill>
                  <a:schemeClr val="tx1"/>
                </a:solidFill>
                <a:latin typeface="Arial Black" pitchFamily="32" charset="0"/>
              </a:rPr>
              <a:t>Romans 8:3</a:t>
            </a:r>
            <a:endParaRPr lang="en-GB" smtClean="0">
              <a:solidFill>
                <a:schemeClr val="tx1"/>
              </a:solidFill>
              <a:latin typeface="Arial Black" pitchFamily="32" charset="0"/>
            </a:endParaRPr>
          </a:p>
          <a:p>
            <a:pPr>
              <a:lnSpc>
                <a:spcPct val="90000"/>
              </a:lnSpc>
            </a:pPr>
            <a:r>
              <a:rPr lang="en-GB" smtClean="0"/>
              <a:t>The source / generator of sin is the ‘flesh’ - i.e. Human Nature</a:t>
            </a:r>
          </a:p>
          <a:p>
            <a:pPr>
              <a:lnSpc>
                <a:spcPct val="90000"/>
              </a:lnSpc>
            </a:pPr>
            <a:r>
              <a:rPr lang="en-GB" smtClean="0"/>
              <a:t>Jesus shared that same physical nature (Heb 2:14)</a:t>
            </a:r>
          </a:p>
          <a:p>
            <a:pPr>
              <a:lnSpc>
                <a:spcPct val="90000"/>
              </a:lnSpc>
            </a:pPr>
            <a:endParaRPr lang="en-GB" u="sng" smtClean="0">
              <a:latin typeface="Arial Black" pitchFamily="32" charset="0"/>
            </a:endParaRPr>
          </a:p>
          <a:p>
            <a:pPr>
              <a:lnSpc>
                <a:spcPct val="90000"/>
              </a:lnSpc>
            </a:pPr>
            <a:r>
              <a:rPr lang="en-GB" u="sng" smtClean="0">
                <a:solidFill>
                  <a:schemeClr val="tx1"/>
                </a:solidFill>
                <a:latin typeface="Arial Black" pitchFamily="32" charset="0"/>
              </a:rPr>
              <a:t>Hebrews 4:15</a:t>
            </a:r>
          </a:p>
          <a:p>
            <a:pPr>
              <a:lnSpc>
                <a:spcPct val="90000"/>
              </a:lnSpc>
            </a:pPr>
            <a:r>
              <a:rPr lang="en-GB" smtClean="0"/>
              <a:t>Jesus was tempted - just like we are</a:t>
            </a:r>
          </a:p>
          <a:p>
            <a:pPr>
              <a:lnSpc>
                <a:spcPct val="90000"/>
              </a:lnSpc>
            </a:pPr>
            <a:r>
              <a:rPr lang="en-GB" smtClean="0"/>
              <a:t>BUT he never once sinned</a:t>
            </a:r>
          </a:p>
          <a:p>
            <a:pPr>
              <a:lnSpc>
                <a:spcPct val="90000"/>
              </a:lnSpc>
            </a:pPr>
            <a:endParaRPr lang="en-GB" smtClean="0"/>
          </a:p>
          <a:p>
            <a:pPr>
              <a:lnSpc>
                <a:spcPct val="90000"/>
              </a:lnSpc>
            </a:pPr>
            <a:r>
              <a:rPr lang="en-GB" smtClean="0"/>
              <a:t>Sin was condemned ‘in the flesh’</a:t>
            </a:r>
          </a:p>
          <a:p>
            <a:pPr>
              <a:lnSpc>
                <a:spcPct val="90000"/>
              </a:lnSpc>
            </a:pPr>
            <a:endParaRPr lang="en-GB" smtClean="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GB" sz="4000" smtClean="0"/>
              <a:t>God’s Righteousness</a:t>
            </a:r>
          </a:p>
        </p:txBody>
      </p:sp>
      <p:sp>
        <p:nvSpPr>
          <p:cNvPr id="28675" name="Rectangle 3"/>
          <p:cNvSpPr>
            <a:spLocks noGrp="1" noChangeArrowheads="1"/>
          </p:cNvSpPr>
          <p:nvPr>
            <p:ph type="body" sz="half" idx="1"/>
          </p:nvPr>
        </p:nvSpPr>
        <p:spPr>
          <a:xfrm>
            <a:off x="1065213" y="2060575"/>
            <a:ext cx="3671887" cy="4035425"/>
          </a:xfrm>
        </p:spPr>
        <p:txBody>
          <a:bodyPr/>
          <a:lstStyle/>
          <a:p>
            <a:pPr marL="0" indent="0" algn="l">
              <a:lnSpc>
                <a:spcPct val="90000"/>
              </a:lnSpc>
            </a:pPr>
            <a:r>
              <a:rPr lang="en-GB" i="1" smtClean="0"/>
              <a:t>Jesus of Nazareth ….whom God raised up, having loosed the pains of death, because it was not possible that He should be held by it.</a:t>
            </a:r>
          </a:p>
          <a:p>
            <a:pPr marL="0" indent="0" algn="r">
              <a:lnSpc>
                <a:spcPct val="90000"/>
              </a:lnSpc>
            </a:pPr>
            <a:r>
              <a:rPr lang="en-GB" sz="2400" i="1" smtClean="0"/>
              <a:t>                                                    </a:t>
            </a:r>
            <a:r>
              <a:rPr lang="en-GB" sz="2000" b="0" i="1" smtClean="0">
                <a:solidFill>
                  <a:schemeClr val="tx1"/>
                </a:solidFill>
              </a:rPr>
              <a:t>Acts 2:24</a:t>
            </a:r>
          </a:p>
        </p:txBody>
      </p:sp>
      <p:sp>
        <p:nvSpPr>
          <p:cNvPr id="126980" name="Rectangle 4"/>
          <p:cNvSpPr>
            <a:spLocks noGrp="1" noChangeArrowheads="1"/>
          </p:cNvSpPr>
          <p:nvPr>
            <p:ph type="body" sz="half" idx="2"/>
          </p:nvPr>
        </p:nvSpPr>
        <p:spPr/>
        <p:txBody>
          <a:bodyPr/>
          <a:lstStyle/>
          <a:p>
            <a:pPr marL="0" indent="0">
              <a:lnSpc>
                <a:spcPct val="90000"/>
              </a:lnSpc>
            </a:pPr>
            <a:endParaRPr lang="en-US" smtClean="0"/>
          </a:p>
        </p:txBody>
      </p:sp>
      <p:pic>
        <p:nvPicPr>
          <p:cNvPr id="28677" name="Picture 5" descr="Empty Tomb 1"/>
          <p:cNvPicPr>
            <a:picLocks noChangeAspect="1" noChangeArrowheads="1"/>
          </p:cNvPicPr>
          <p:nvPr/>
        </p:nvPicPr>
        <p:blipFill>
          <a:blip r:embed="rId3" cstate="print"/>
          <a:srcRect/>
          <a:stretch>
            <a:fillRect/>
          </a:stretch>
        </p:blipFill>
        <p:spPr bwMode="auto">
          <a:xfrm>
            <a:off x="5025802" y="1844824"/>
            <a:ext cx="4372418" cy="3888432"/>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28677"/>
                                        </p:tgtEl>
                                        <p:attrNameLst>
                                          <p:attrName>style.visibility</p:attrName>
                                        </p:attrNameLst>
                                      </p:cBhvr>
                                      <p:to>
                                        <p:strVal val="visible"/>
                                      </p:to>
                                    </p:set>
                                    <p:animEffect transition="in" filter="fade">
                                      <p:cBhvr>
                                        <p:cTn id="11" dur="20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GB" sz="4000" smtClean="0"/>
              <a:t>God’s Righteousness</a:t>
            </a:r>
          </a:p>
        </p:txBody>
      </p:sp>
      <p:sp>
        <p:nvSpPr>
          <p:cNvPr id="128003" name="Rectangle 3"/>
          <p:cNvSpPr>
            <a:spLocks noGrp="1" noChangeArrowheads="1"/>
          </p:cNvSpPr>
          <p:nvPr>
            <p:ph type="body" sz="half" idx="1"/>
          </p:nvPr>
        </p:nvSpPr>
        <p:spPr>
          <a:xfrm>
            <a:off x="777875" y="1752600"/>
            <a:ext cx="4092575" cy="4343400"/>
          </a:xfrm>
        </p:spPr>
        <p:txBody>
          <a:bodyPr/>
          <a:lstStyle/>
          <a:p>
            <a:pPr marL="0" indent="0" algn="l"/>
            <a:r>
              <a:rPr lang="en-GB" i="1" smtClean="0"/>
              <a:t>Christ, having been raised from the dead, dies no more. Death no longer has dominion over Him.</a:t>
            </a:r>
          </a:p>
          <a:p>
            <a:pPr marL="0" indent="0" algn="l"/>
            <a:r>
              <a:rPr lang="en-GB" i="1" smtClean="0"/>
              <a:t>For the death that He died, He died to sin once for all</a:t>
            </a:r>
          </a:p>
          <a:p>
            <a:pPr marL="0" indent="0" algn="r"/>
            <a:r>
              <a:rPr lang="en-GB" sz="2000" b="0" i="1" smtClean="0">
                <a:solidFill>
                  <a:schemeClr val="tx1"/>
                </a:solidFill>
              </a:rPr>
              <a:t>Romans 6:9-10</a:t>
            </a:r>
          </a:p>
        </p:txBody>
      </p:sp>
      <p:sp>
        <p:nvSpPr>
          <p:cNvPr id="128004" name="Rectangle 4"/>
          <p:cNvSpPr>
            <a:spLocks noGrp="1" noChangeArrowheads="1"/>
          </p:cNvSpPr>
          <p:nvPr>
            <p:ph type="body" sz="half" idx="2"/>
          </p:nvPr>
        </p:nvSpPr>
        <p:spPr/>
        <p:txBody>
          <a:bodyPr/>
          <a:lstStyle/>
          <a:p>
            <a:pPr marL="0" indent="0"/>
            <a:endParaRPr lang="en-US" smtClean="0"/>
          </a:p>
        </p:txBody>
      </p:sp>
      <p:pic>
        <p:nvPicPr>
          <p:cNvPr id="128005" name="Picture 5" descr="Empty Tomb 1"/>
          <p:cNvPicPr>
            <a:picLocks noChangeAspect="1" noChangeArrowheads="1"/>
          </p:cNvPicPr>
          <p:nvPr/>
        </p:nvPicPr>
        <p:blipFill>
          <a:blip r:embed="rId3" cstate="print"/>
          <a:srcRect/>
          <a:stretch>
            <a:fillRect/>
          </a:stretch>
        </p:blipFill>
        <p:spPr bwMode="auto">
          <a:xfrm>
            <a:off x="5025803" y="1844824"/>
            <a:ext cx="4372418" cy="3888432"/>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273050" y="0"/>
            <a:ext cx="9361488" cy="1428750"/>
          </a:xfrm>
        </p:spPr>
        <p:txBody>
          <a:bodyPr/>
          <a:lstStyle/>
          <a:p>
            <a:r>
              <a:rPr lang="en-GB" sz="4000" smtClean="0"/>
              <a:t>Becoming The ‘Last Adam’</a:t>
            </a:r>
          </a:p>
        </p:txBody>
      </p:sp>
      <p:sp>
        <p:nvSpPr>
          <p:cNvPr id="129027" name="Rectangle 3"/>
          <p:cNvSpPr>
            <a:spLocks noGrp="1" noChangeArrowheads="1"/>
          </p:cNvSpPr>
          <p:nvPr>
            <p:ph type="body" idx="1"/>
          </p:nvPr>
        </p:nvSpPr>
        <p:spPr>
          <a:xfrm>
            <a:off x="201613" y="1196975"/>
            <a:ext cx="6551612" cy="5472113"/>
          </a:xfrm>
        </p:spPr>
        <p:txBody>
          <a:bodyPr/>
          <a:lstStyle/>
          <a:p>
            <a:pPr algn="l">
              <a:lnSpc>
                <a:spcPct val="90000"/>
              </a:lnSpc>
            </a:pPr>
            <a:r>
              <a:rPr lang="en-GB" sz="2200" smtClean="0"/>
              <a:t>    </a:t>
            </a:r>
            <a:r>
              <a:rPr lang="en-GB" sz="2400" i="1" smtClean="0"/>
              <a:t>And so it is written, “The first man Adam became a living being.”  The last Adam became a life-giving spirit... </a:t>
            </a:r>
            <a:br>
              <a:rPr lang="en-GB" sz="2400" i="1" smtClean="0"/>
            </a:br>
            <a:r>
              <a:rPr lang="en-GB" sz="2400" i="1" smtClean="0"/>
              <a:t>… The first man was of the earth, made of dust; the second Man is the Lord from heaven.  As was the man of dust, so also are those who are made of dust; and as is the heavenly Man, so also are those who are heavenly.</a:t>
            </a:r>
            <a:r>
              <a:rPr lang="en-GB" sz="2200" i="1" smtClean="0"/>
              <a:t> </a:t>
            </a:r>
            <a:r>
              <a:rPr lang="en-GB" sz="2000" b="0" i="1" smtClean="0">
                <a:solidFill>
                  <a:schemeClr val="tx1"/>
                </a:solidFill>
              </a:rPr>
              <a:t>											                        1 Corinthians 15: 45, 47-48</a:t>
            </a:r>
          </a:p>
          <a:p>
            <a:pPr algn="l">
              <a:lnSpc>
                <a:spcPct val="90000"/>
              </a:lnSpc>
            </a:pPr>
            <a:endParaRPr lang="en-GB" sz="1000" b="0" i="1" smtClean="0">
              <a:solidFill>
                <a:schemeClr val="tx1"/>
              </a:solidFill>
            </a:endParaRPr>
          </a:p>
          <a:p>
            <a:pPr algn="l">
              <a:lnSpc>
                <a:spcPct val="90000"/>
              </a:lnSpc>
            </a:pPr>
            <a:r>
              <a:rPr lang="en-GB" sz="2200" i="1" smtClean="0"/>
              <a:t>     </a:t>
            </a:r>
            <a:r>
              <a:rPr lang="en-GB" sz="2400" i="1" smtClean="0"/>
              <a:t>For since by man came death, by Man also came the resurrection of the dead.  For as in Adam all die, even so in Christ all shall be made alive.</a:t>
            </a:r>
            <a:r>
              <a:rPr lang="en-GB" sz="2400" smtClean="0"/>
              <a:t> </a:t>
            </a:r>
          </a:p>
          <a:p>
            <a:pPr algn="l">
              <a:lnSpc>
                <a:spcPct val="90000"/>
              </a:lnSpc>
            </a:pPr>
            <a:r>
              <a:rPr lang="en-GB" sz="2000" b="0" i="1" smtClean="0">
                <a:solidFill>
                  <a:schemeClr val="tx1"/>
                </a:solidFill>
              </a:rPr>
              <a:t>                                             1 Corinthians 15: 21-22</a:t>
            </a:r>
            <a:endParaRPr lang="en-GB" sz="2200" smtClean="0"/>
          </a:p>
        </p:txBody>
      </p:sp>
      <p:pic>
        <p:nvPicPr>
          <p:cNvPr id="129028" name="Picture 5" descr="MP900227566[2]"/>
          <p:cNvPicPr>
            <a:picLocks noChangeAspect="1" noChangeArrowheads="1"/>
          </p:cNvPicPr>
          <p:nvPr/>
        </p:nvPicPr>
        <p:blipFill>
          <a:blip r:embed="rId2" cstate="print"/>
          <a:srcRect/>
          <a:stretch>
            <a:fillRect/>
          </a:stretch>
        </p:blipFill>
        <p:spPr bwMode="auto">
          <a:xfrm>
            <a:off x="6753225" y="1268413"/>
            <a:ext cx="2836863" cy="3871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3"/>
          <p:cNvSpPr>
            <a:spLocks noGrp="1" noChangeArrowheads="1"/>
          </p:cNvSpPr>
          <p:nvPr>
            <p:ph type="body" idx="1"/>
          </p:nvPr>
        </p:nvSpPr>
        <p:spPr>
          <a:xfrm>
            <a:off x="3154363" y="1341438"/>
            <a:ext cx="6335712" cy="5111750"/>
          </a:xfrm>
        </p:spPr>
        <p:txBody>
          <a:bodyPr/>
          <a:lstStyle/>
          <a:p>
            <a:pPr algn="l"/>
            <a:r>
              <a:rPr lang="en-GB" sz="2200" smtClean="0"/>
              <a:t>    </a:t>
            </a:r>
            <a:r>
              <a:rPr lang="en-GB" sz="2400" i="1" smtClean="0"/>
              <a:t>Therefore, just as through one man sin entered the world, and death through sin, and thus death spread to all men, because all sinned……Therefore, as through one man’s offense judgment came to all men, resulting in condemnation, even so through one Man’s righteous act the free gift came to all men, resulting in justification of life.  For as by one man’s disobedience many were made sinners, so also by one Man’s obedience many will be made righteous. </a:t>
            </a:r>
          </a:p>
          <a:p>
            <a:r>
              <a:rPr lang="en-GB" sz="2100" b="0" i="1" smtClean="0">
                <a:solidFill>
                  <a:schemeClr val="tx1"/>
                </a:solidFill>
              </a:rPr>
              <a:t>                               </a:t>
            </a:r>
            <a:r>
              <a:rPr lang="en-GB" sz="2000" b="0" i="1" smtClean="0">
                <a:solidFill>
                  <a:schemeClr val="tx1"/>
                </a:solidFill>
              </a:rPr>
              <a:t>Rom 5: 12, 18-19</a:t>
            </a:r>
          </a:p>
        </p:txBody>
      </p:sp>
      <p:sp>
        <p:nvSpPr>
          <p:cNvPr id="122883" name="Rectangle 4"/>
          <p:cNvSpPr>
            <a:spLocks noChangeArrowheads="1"/>
          </p:cNvSpPr>
          <p:nvPr/>
        </p:nvSpPr>
        <p:spPr bwMode="auto">
          <a:xfrm>
            <a:off x="273050" y="0"/>
            <a:ext cx="9361488" cy="1428750"/>
          </a:xfrm>
          <a:prstGeom prst="rect">
            <a:avLst/>
          </a:prstGeom>
          <a:noFill/>
          <a:ln w="9525">
            <a:noFill/>
            <a:round/>
            <a:headEnd/>
            <a:tailEnd/>
          </a:ln>
        </p:spPr>
        <p:txBody>
          <a:bodyPr lIns="90360" tIns="44280" rIns="90360" bIns="44280" anchor="ctr"/>
          <a:lstStyle/>
          <a:p>
            <a:pPr algn="ctr">
              <a:defRPr/>
            </a:pPr>
            <a:r>
              <a:rPr lang="en-GB" sz="4000" b="1" dirty="0">
                <a:solidFill>
                  <a:srgbClr val="8D8781"/>
                </a:solidFill>
                <a:latin typeface="+mj-lt"/>
              </a:rPr>
              <a:t>Becoming The ‘Last Adam’</a:t>
            </a:r>
          </a:p>
        </p:txBody>
      </p:sp>
      <p:pic>
        <p:nvPicPr>
          <p:cNvPr id="130052" name="Picture 5" descr="MP900227566[2]"/>
          <p:cNvPicPr>
            <a:picLocks noChangeAspect="1" noChangeArrowheads="1"/>
          </p:cNvPicPr>
          <p:nvPr/>
        </p:nvPicPr>
        <p:blipFill>
          <a:blip r:embed="rId2" cstate="print"/>
          <a:srcRect/>
          <a:stretch>
            <a:fillRect/>
          </a:stretch>
        </p:blipFill>
        <p:spPr bwMode="auto">
          <a:xfrm>
            <a:off x="346075" y="1484313"/>
            <a:ext cx="2836863" cy="38719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GB" sz="4000" smtClean="0"/>
              <a:t>Crucified with Christ</a:t>
            </a:r>
          </a:p>
        </p:txBody>
      </p:sp>
      <p:sp>
        <p:nvSpPr>
          <p:cNvPr id="41988" name="Rectangle 4"/>
          <p:cNvSpPr>
            <a:spLocks noGrp="1" noChangeArrowheads="1"/>
          </p:cNvSpPr>
          <p:nvPr>
            <p:ph type="body" sz="half" idx="1"/>
          </p:nvPr>
        </p:nvSpPr>
        <p:spPr>
          <a:xfrm>
            <a:off x="704850" y="1628775"/>
            <a:ext cx="4165600" cy="4752975"/>
          </a:xfrm>
        </p:spPr>
        <p:txBody>
          <a:bodyPr/>
          <a:lstStyle/>
          <a:p>
            <a:pPr marL="0" indent="0" algn="l"/>
            <a:r>
              <a:rPr lang="en-GB" sz="2400" i="1" smtClean="0"/>
              <a:t>Do you not know that all of us who have been baptized into Christ Jesus were baptized into his death?</a:t>
            </a:r>
          </a:p>
          <a:p>
            <a:pPr marL="0" indent="0" algn="l"/>
            <a:r>
              <a:rPr lang="en-GB" sz="2400" i="1" smtClean="0"/>
              <a:t>We were buried therefore with him by baptism into death, in order that, just as Christ was raised from the dead by the glory of the Father, we too might walk in newness of life.</a:t>
            </a:r>
          </a:p>
          <a:p>
            <a:pPr marL="0" indent="0" algn="r"/>
            <a:r>
              <a:rPr lang="en-GB" sz="2000" b="0" i="1" smtClean="0">
                <a:solidFill>
                  <a:schemeClr val="tx1"/>
                </a:solidFill>
              </a:rPr>
              <a:t>Romans 6:3-4</a:t>
            </a:r>
          </a:p>
        </p:txBody>
      </p:sp>
      <p:sp>
        <p:nvSpPr>
          <p:cNvPr id="131076" name="Rectangle 5"/>
          <p:cNvSpPr>
            <a:spLocks noGrp="1" noChangeArrowheads="1"/>
          </p:cNvSpPr>
          <p:nvPr>
            <p:ph type="body" sz="half" idx="2"/>
          </p:nvPr>
        </p:nvSpPr>
        <p:spPr>
          <a:xfrm>
            <a:off x="5037138" y="1752600"/>
            <a:ext cx="4598987" cy="4700588"/>
          </a:xfrm>
        </p:spPr>
        <p:txBody>
          <a:bodyPr/>
          <a:lstStyle/>
          <a:p>
            <a:pPr marL="0" indent="0"/>
            <a:endParaRPr lang="en-US" sz="2400" smtClean="0"/>
          </a:p>
        </p:txBody>
      </p:sp>
      <p:pic>
        <p:nvPicPr>
          <p:cNvPr id="41990" name="Picture 6" descr="Baptism in the Lake"/>
          <p:cNvPicPr>
            <a:picLocks noChangeAspect="1" noChangeArrowheads="1"/>
          </p:cNvPicPr>
          <p:nvPr/>
        </p:nvPicPr>
        <p:blipFill>
          <a:blip r:embed="rId3" cstate="print"/>
          <a:srcRect/>
          <a:stretch>
            <a:fillRect/>
          </a:stretch>
        </p:blipFill>
        <p:spPr bwMode="auto">
          <a:xfrm>
            <a:off x="5025803" y="1772817"/>
            <a:ext cx="4104456" cy="4111474"/>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8">
                                            <p:txEl>
                                              <p:pRg st="2" end="2"/>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41990"/>
                                        </p:tgtEl>
                                        <p:attrNameLst>
                                          <p:attrName>style.visibility</p:attrName>
                                        </p:attrNameLst>
                                      </p:cBhvr>
                                      <p:to>
                                        <p:strVal val="visible"/>
                                      </p:to>
                                    </p:set>
                                    <p:animEffect transition="in" filter="fade">
                                      <p:cBhvr>
                                        <p:cTn id="11" dur="2000"/>
                                        <p:tgtEl>
                                          <p:spTgt spid="4199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198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777875" y="0"/>
            <a:ext cx="8416925" cy="1314450"/>
          </a:xfrm>
        </p:spPr>
        <p:txBody>
          <a:bodyPr/>
          <a:lstStyle/>
          <a:p>
            <a:r>
              <a:rPr lang="en-GB" sz="4000" smtClean="0"/>
              <a:t>Baptized into Christ</a:t>
            </a:r>
          </a:p>
        </p:txBody>
      </p:sp>
      <p:sp>
        <p:nvSpPr>
          <p:cNvPr id="132099" name="Rectangle 3"/>
          <p:cNvSpPr>
            <a:spLocks noGrp="1" noChangeArrowheads="1"/>
          </p:cNvSpPr>
          <p:nvPr>
            <p:ph type="body" idx="1"/>
          </p:nvPr>
        </p:nvSpPr>
        <p:spPr>
          <a:xfrm>
            <a:off x="417513" y="1125538"/>
            <a:ext cx="8742362" cy="5589587"/>
          </a:xfrm>
        </p:spPr>
        <p:txBody>
          <a:bodyPr/>
          <a:lstStyle/>
          <a:p>
            <a:pPr algn="l">
              <a:lnSpc>
                <a:spcPct val="90000"/>
              </a:lnSpc>
            </a:pPr>
            <a:r>
              <a:rPr lang="en-GB" smtClean="0"/>
              <a:t>    </a:t>
            </a:r>
            <a:r>
              <a:rPr lang="en-GB" i="1" smtClean="0"/>
              <a:t>For you are all sons of God through faith in Christ Jesus.  For as many of you as were baptized into Christ have put on Christ…. And if you are Christ’s, then you are Abraham’s seed, and heirs according to the promise. </a:t>
            </a:r>
          </a:p>
          <a:p>
            <a:pPr algn="l">
              <a:lnSpc>
                <a:spcPct val="90000"/>
              </a:lnSpc>
            </a:pPr>
            <a:endParaRPr lang="en-GB" smtClean="0"/>
          </a:p>
          <a:p>
            <a:pPr algn="l">
              <a:lnSpc>
                <a:spcPct val="90000"/>
              </a:lnSpc>
            </a:pPr>
            <a:endParaRPr lang="en-GB" smtClean="0"/>
          </a:p>
          <a:p>
            <a:pPr algn="l">
              <a:lnSpc>
                <a:spcPct val="90000"/>
              </a:lnSpc>
            </a:pPr>
            <a:r>
              <a:rPr lang="en-GB" smtClean="0"/>
              <a:t>     </a:t>
            </a:r>
            <a:r>
              <a:rPr lang="en-GB" i="1" smtClean="0"/>
              <a:t>But when the fullness of the time had come, God sent forth His Son, born of a woman, born under the law, to redeem those who were under the law, that we might receive the adoption as sons….. Therefore you are no longer a slave but a son, and if a son, then an heir of God through Christ. </a:t>
            </a:r>
          </a:p>
          <a:p>
            <a:pPr algn="r">
              <a:lnSpc>
                <a:spcPct val="90000"/>
              </a:lnSpc>
            </a:pPr>
            <a:r>
              <a:rPr lang="en-GB" sz="2400" b="0" i="1" smtClean="0">
                <a:solidFill>
                  <a:schemeClr val="tx1"/>
                </a:solidFill>
              </a:rPr>
              <a:t>      </a:t>
            </a:r>
            <a:r>
              <a:rPr lang="en-GB" sz="2000" b="0" i="1" smtClean="0">
                <a:solidFill>
                  <a:schemeClr val="tx1"/>
                </a:solidFill>
              </a:rPr>
              <a:t>Gal 3: 26-27,29, 4: 4-5,7      </a:t>
            </a:r>
            <a:r>
              <a:rPr lang="en-GB" sz="2400" b="0" i="1" smtClean="0">
                <a:solidFill>
                  <a:schemeClr val="tx1"/>
                </a:solidFill>
              </a:rPr>
              <a:t>.</a:t>
            </a:r>
          </a:p>
        </p:txBody>
      </p:sp>
      <p:grpSp>
        <p:nvGrpSpPr>
          <p:cNvPr id="2" name="Group 4"/>
          <p:cNvGrpSpPr>
            <a:grpSpLocks/>
          </p:cNvGrpSpPr>
          <p:nvPr/>
        </p:nvGrpSpPr>
        <p:grpSpPr bwMode="auto">
          <a:xfrm>
            <a:off x="1209675" y="3213100"/>
            <a:ext cx="7543800" cy="503238"/>
            <a:chOff x="528" y="2592"/>
            <a:chExt cx="4752" cy="512"/>
          </a:xfrm>
        </p:grpSpPr>
        <p:grpSp>
          <p:nvGrpSpPr>
            <p:cNvPr id="132101" name="Group 5"/>
            <p:cNvGrpSpPr>
              <a:grpSpLocks/>
            </p:cNvGrpSpPr>
            <p:nvPr/>
          </p:nvGrpSpPr>
          <p:grpSpPr bwMode="auto">
            <a:xfrm>
              <a:off x="2112" y="2592"/>
              <a:ext cx="1599" cy="512"/>
              <a:chOff x="3021" y="1796"/>
              <a:chExt cx="1599" cy="512"/>
            </a:xfrm>
          </p:grpSpPr>
          <p:sp>
            <p:nvSpPr>
              <p:cNvPr id="132108" name="Freeform 6"/>
              <p:cNvSpPr>
                <a:spLocks/>
              </p:cNvSpPr>
              <p:nvPr/>
            </p:nvSpPr>
            <p:spPr bwMode="auto">
              <a:xfrm>
                <a:off x="3021" y="1796"/>
                <a:ext cx="1599" cy="238"/>
              </a:xfrm>
              <a:custGeom>
                <a:avLst/>
                <a:gdLst>
                  <a:gd name="T0" fmla="*/ 1596 w 1599"/>
                  <a:gd name="T1" fmla="*/ 127 h 238"/>
                  <a:gd name="T2" fmla="*/ 1560 w 1599"/>
                  <a:gd name="T3" fmla="*/ 124 h 238"/>
                  <a:gd name="T4" fmla="*/ 1498 w 1599"/>
                  <a:gd name="T5" fmla="*/ 107 h 238"/>
                  <a:gd name="T6" fmla="*/ 1439 w 1599"/>
                  <a:gd name="T7" fmla="*/ 75 h 238"/>
                  <a:gd name="T8" fmla="*/ 1387 w 1599"/>
                  <a:gd name="T9" fmla="*/ 29 h 238"/>
                  <a:gd name="T10" fmla="*/ 1282 w 1599"/>
                  <a:gd name="T11" fmla="*/ 16 h 238"/>
                  <a:gd name="T12" fmla="*/ 1227 w 1599"/>
                  <a:gd name="T13" fmla="*/ 71 h 238"/>
                  <a:gd name="T14" fmla="*/ 1175 w 1599"/>
                  <a:gd name="T15" fmla="*/ 104 h 238"/>
                  <a:gd name="T16" fmla="*/ 1116 w 1599"/>
                  <a:gd name="T17" fmla="*/ 124 h 238"/>
                  <a:gd name="T18" fmla="*/ 1041 w 1599"/>
                  <a:gd name="T19" fmla="*/ 127 h 238"/>
                  <a:gd name="T20" fmla="*/ 976 w 1599"/>
                  <a:gd name="T21" fmla="*/ 114 h 238"/>
                  <a:gd name="T22" fmla="*/ 910 w 1599"/>
                  <a:gd name="T23" fmla="*/ 81 h 238"/>
                  <a:gd name="T24" fmla="*/ 764 w 1599"/>
                  <a:gd name="T25" fmla="*/ 0 h 238"/>
                  <a:gd name="T26" fmla="*/ 715 w 1599"/>
                  <a:gd name="T27" fmla="*/ 58 h 238"/>
                  <a:gd name="T28" fmla="*/ 662 w 1599"/>
                  <a:gd name="T29" fmla="*/ 98 h 238"/>
                  <a:gd name="T30" fmla="*/ 610 w 1599"/>
                  <a:gd name="T31" fmla="*/ 120 h 238"/>
                  <a:gd name="T32" fmla="*/ 538 w 1599"/>
                  <a:gd name="T33" fmla="*/ 127 h 238"/>
                  <a:gd name="T34" fmla="*/ 467 w 1599"/>
                  <a:gd name="T35" fmla="*/ 120 h 238"/>
                  <a:gd name="T36" fmla="*/ 408 w 1599"/>
                  <a:gd name="T37" fmla="*/ 98 h 238"/>
                  <a:gd name="T38" fmla="*/ 356 w 1599"/>
                  <a:gd name="T39" fmla="*/ 58 h 238"/>
                  <a:gd name="T40" fmla="*/ 303 w 1599"/>
                  <a:gd name="T41" fmla="*/ 0 h 238"/>
                  <a:gd name="T42" fmla="*/ 199 w 1599"/>
                  <a:gd name="T43" fmla="*/ 42 h 238"/>
                  <a:gd name="T44" fmla="*/ 144 w 1599"/>
                  <a:gd name="T45" fmla="*/ 84 h 238"/>
                  <a:gd name="T46" fmla="*/ 85 w 1599"/>
                  <a:gd name="T47" fmla="*/ 114 h 238"/>
                  <a:gd name="T48" fmla="*/ 20 w 1599"/>
                  <a:gd name="T49" fmla="*/ 127 h 238"/>
                  <a:gd name="T50" fmla="*/ 0 w 1599"/>
                  <a:gd name="T51" fmla="*/ 127 h 238"/>
                  <a:gd name="T52" fmla="*/ 7 w 1599"/>
                  <a:gd name="T53" fmla="*/ 238 h 238"/>
                  <a:gd name="T54" fmla="*/ 85 w 1599"/>
                  <a:gd name="T55" fmla="*/ 231 h 238"/>
                  <a:gd name="T56" fmla="*/ 209 w 1599"/>
                  <a:gd name="T57" fmla="*/ 173 h 238"/>
                  <a:gd name="T58" fmla="*/ 290 w 1599"/>
                  <a:gd name="T59" fmla="*/ 146 h 238"/>
                  <a:gd name="T60" fmla="*/ 346 w 1599"/>
                  <a:gd name="T61" fmla="*/ 186 h 238"/>
                  <a:gd name="T62" fmla="*/ 405 w 1599"/>
                  <a:gd name="T63" fmla="*/ 212 h 238"/>
                  <a:gd name="T64" fmla="*/ 480 w 1599"/>
                  <a:gd name="T65" fmla="*/ 231 h 238"/>
                  <a:gd name="T66" fmla="*/ 532 w 1599"/>
                  <a:gd name="T67" fmla="*/ 238 h 238"/>
                  <a:gd name="T68" fmla="*/ 574 w 1599"/>
                  <a:gd name="T69" fmla="*/ 235 h 238"/>
                  <a:gd name="T70" fmla="*/ 698 w 1599"/>
                  <a:gd name="T71" fmla="*/ 195 h 238"/>
                  <a:gd name="T72" fmla="*/ 816 w 1599"/>
                  <a:gd name="T73" fmla="*/ 140 h 238"/>
                  <a:gd name="T74" fmla="*/ 875 w 1599"/>
                  <a:gd name="T75" fmla="*/ 182 h 238"/>
                  <a:gd name="T76" fmla="*/ 943 w 1599"/>
                  <a:gd name="T77" fmla="*/ 215 h 238"/>
                  <a:gd name="T78" fmla="*/ 1008 w 1599"/>
                  <a:gd name="T79" fmla="*/ 235 h 238"/>
                  <a:gd name="T80" fmla="*/ 1061 w 1599"/>
                  <a:gd name="T81" fmla="*/ 238 h 238"/>
                  <a:gd name="T82" fmla="*/ 1074 w 1599"/>
                  <a:gd name="T83" fmla="*/ 238 h 238"/>
                  <a:gd name="T84" fmla="*/ 1158 w 1599"/>
                  <a:gd name="T85" fmla="*/ 222 h 238"/>
                  <a:gd name="T86" fmla="*/ 1224 w 1599"/>
                  <a:gd name="T87" fmla="*/ 199 h 238"/>
                  <a:gd name="T88" fmla="*/ 1279 w 1599"/>
                  <a:gd name="T89" fmla="*/ 166 h 238"/>
                  <a:gd name="T90" fmla="*/ 1331 w 1599"/>
                  <a:gd name="T91" fmla="*/ 120 h 238"/>
                  <a:gd name="T92" fmla="*/ 1449 w 1599"/>
                  <a:gd name="T93" fmla="*/ 208 h 238"/>
                  <a:gd name="T94" fmla="*/ 1579 w 1599"/>
                  <a:gd name="T95" fmla="*/ 238 h 238"/>
                  <a:gd name="T96" fmla="*/ 1599 w 1599"/>
                  <a:gd name="T97" fmla="*/ 238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9"/>
                  <a:gd name="T148" fmla="*/ 0 h 238"/>
                  <a:gd name="T149" fmla="*/ 1599 w 1599"/>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9" h="238">
                    <a:moveTo>
                      <a:pt x="1599" y="238"/>
                    </a:moveTo>
                    <a:lnTo>
                      <a:pt x="1599" y="127"/>
                    </a:lnTo>
                    <a:lnTo>
                      <a:pt x="1596" y="127"/>
                    </a:lnTo>
                    <a:lnTo>
                      <a:pt x="1592" y="127"/>
                    </a:lnTo>
                    <a:lnTo>
                      <a:pt x="1576" y="127"/>
                    </a:lnTo>
                    <a:lnTo>
                      <a:pt x="1560" y="124"/>
                    </a:lnTo>
                    <a:lnTo>
                      <a:pt x="1544" y="120"/>
                    </a:lnTo>
                    <a:lnTo>
                      <a:pt x="1530" y="117"/>
                    </a:lnTo>
                    <a:lnTo>
                      <a:pt x="1514" y="114"/>
                    </a:lnTo>
                    <a:lnTo>
                      <a:pt x="1498" y="107"/>
                    </a:lnTo>
                    <a:lnTo>
                      <a:pt x="1485" y="101"/>
                    </a:lnTo>
                    <a:lnTo>
                      <a:pt x="1468" y="94"/>
                    </a:lnTo>
                    <a:lnTo>
                      <a:pt x="1452" y="84"/>
                    </a:lnTo>
                    <a:lnTo>
                      <a:pt x="1439" y="75"/>
                    </a:lnTo>
                    <a:lnTo>
                      <a:pt x="1426" y="65"/>
                    </a:lnTo>
                    <a:lnTo>
                      <a:pt x="1413" y="52"/>
                    </a:lnTo>
                    <a:lnTo>
                      <a:pt x="1400" y="42"/>
                    </a:lnTo>
                    <a:lnTo>
                      <a:pt x="1387" y="29"/>
                    </a:lnTo>
                    <a:lnTo>
                      <a:pt x="1377" y="13"/>
                    </a:lnTo>
                    <a:lnTo>
                      <a:pt x="1367" y="0"/>
                    </a:lnTo>
                    <a:lnTo>
                      <a:pt x="1296" y="0"/>
                    </a:lnTo>
                    <a:lnTo>
                      <a:pt x="1282" y="16"/>
                    </a:lnTo>
                    <a:lnTo>
                      <a:pt x="1269" y="32"/>
                    </a:lnTo>
                    <a:lnTo>
                      <a:pt x="1256" y="45"/>
                    </a:lnTo>
                    <a:lnTo>
                      <a:pt x="1243" y="58"/>
                    </a:lnTo>
                    <a:lnTo>
                      <a:pt x="1227" y="71"/>
                    </a:lnTo>
                    <a:lnTo>
                      <a:pt x="1214" y="81"/>
                    </a:lnTo>
                    <a:lnTo>
                      <a:pt x="1201" y="91"/>
                    </a:lnTo>
                    <a:lnTo>
                      <a:pt x="1188" y="98"/>
                    </a:lnTo>
                    <a:lnTo>
                      <a:pt x="1175" y="104"/>
                    </a:lnTo>
                    <a:lnTo>
                      <a:pt x="1162" y="111"/>
                    </a:lnTo>
                    <a:lnTo>
                      <a:pt x="1145" y="114"/>
                    </a:lnTo>
                    <a:lnTo>
                      <a:pt x="1132" y="120"/>
                    </a:lnTo>
                    <a:lnTo>
                      <a:pt x="1116" y="124"/>
                    </a:lnTo>
                    <a:lnTo>
                      <a:pt x="1096" y="124"/>
                    </a:lnTo>
                    <a:lnTo>
                      <a:pt x="1080" y="127"/>
                    </a:lnTo>
                    <a:lnTo>
                      <a:pt x="1061" y="127"/>
                    </a:lnTo>
                    <a:lnTo>
                      <a:pt x="1041" y="127"/>
                    </a:lnTo>
                    <a:lnTo>
                      <a:pt x="1025" y="124"/>
                    </a:lnTo>
                    <a:lnTo>
                      <a:pt x="1008" y="124"/>
                    </a:lnTo>
                    <a:lnTo>
                      <a:pt x="992" y="120"/>
                    </a:lnTo>
                    <a:lnTo>
                      <a:pt x="976" y="114"/>
                    </a:lnTo>
                    <a:lnTo>
                      <a:pt x="963" y="111"/>
                    </a:lnTo>
                    <a:lnTo>
                      <a:pt x="946" y="104"/>
                    </a:lnTo>
                    <a:lnTo>
                      <a:pt x="933" y="98"/>
                    </a:lnTo>
                    <a:lnTo>
                      <a:pt x="910" y="81"/>
                    </a:lnTo>
                    <a:lnTo>
                      <a:pt x="884" y="58"/>
                    </a:lnTo>
                    <a:lnTo>
                      <a:pt x="862" y="29"/>
                    </a:lnTo>
                    <a:lnTo>
                      <a:pt x="839" y="0"/>
                    </a:lnTo>
                    <a:lnTo>
                      <a:pt x="764" y="0"/>
                    </a:lnTo>
                    <a:lnTo>
                      <a:pt x="751" y="16"/>
                    </a:lnTo>
                    <a:lnTo>
                      <a:pt x="737" y="32"/>
                    </a:lnTo>
                    <a:lnTo>
                      <a:pt x="724" y="45"/>
                    </a:lnTo>
                    <a:lnTo>
                      <a:pt x="715" y="58"/>
                    </a:lnTo>
                    <a:lnTo>
                      <a:pt x="702" y="71"/>
                    </a:lnTo>
                    <a:lnTo>
                      <a:pt x="689" y="81"/>
                    </a:lnTo>
                    <a:lnTo>
                      <a:pt x="675" y="91"/>
                    </a:lnTo>
                    <a:lnTo>
                      <a:pt x="662" y="98"/>
                    </a:lnTo>
                    <a:lnTo>
                      <a:pt x="649" y="104"/>
                    </a:lnTo>
                    <a:lnTo>
                      <a:pt x="640" y="111"/>
                    </a:lnTo>
                    <a:lnTo>
                      <a:pt x="623" y="114"/>
                    </a:lnTo>
                    <a:lnTo>
                      <a:pt x="610" y="120"/>
                    </a:lnTo>
                    <a:lnTo>
                      <a:pt x="594" y="124"/>
                    </a:lnTo>
                    <a:lnTo>
                      <a:pt x="574" y="124"/>
                    </a:lnTo>
                    <a:lnTo>
                      <a:pt x="558" y="127"/>
                    </a:lnTo>
                    <a:lnTo>
                      <a:pt x="538" y="127"/>
                    </a:lnTo>
                    <a:lnTo>
                      <a:pt x="519" y="127"/>
                    </a:lnTo>
                    <a:lnTo>
                      <a:pt x="503" y="124"/>
                    </a:lnTo>
                    <a:lnTo>
                      <a:pt x="483" y="124"/>
                    </a:lnTo>
                    <a:lnTo>
                      <a:pt x="467" y="120"/>
                    </a:lnTo>
                    <a:lnTo>
                      <a:pt x="450" y="114"/>
                    </a:lnTo>
                    <a:lnTo>
                      <a:pt x="437" y="111"/>
                    </a:lnTo>
                    <a:lnTo>
                      <a:pt x="421" y="104"/>
                    </a:lnTo>
                    <a:lnTo>
                      <a:pt x="408" y="98"/>
                    </a:lnTo>
                    <a:lnTo>
                      <a:pt x="395" y="91"/>
                    </a:lnTo>
                    <a:lnTo>
                      <a:pt x="382" y="81"/>
                    </a:lnTo>
                    <a:lnTo>
                      <a:pt x="369" y="71"/>
                    </a:lnTo>
                    <a:lnTo>
                      <a:pt x="356" y="58"/>
                    </a:lnTo>
                    <a:lnTo>
                      <a:pt x="343" y="45"/>
                    </a:lnTo>
                    <a:lnTo>
                      <a:pt x="330" y="32"/>
                    </a:lnTo>
                    <a:lnTo>
                      <a:pt x="317" y="16"/>
                    </a:lnTo>
                    <a:lnTo>
                      <a:pt x="303" y="0"/>
                    </a:lnTo>
                    <a:lnTo>
                      <a:pt x="232" y="0"/>
                    </a:lnTo>
                    <a:lnTo>
                      <a:pt x="222" y="13"/>
                    </a:lnTo>
                    <a:lnTo>
                      <a:pt x="209" y="29"/>
                    </a:lnTo>
                    <a:lnTo>
                      <a:pt x="199" y="42"/>
                    </a:lnTo>
                    <a:lnTo>
                      <a:pt x="186" y="52"/>
                    </a:lnTo>
                    <a:lnTo>
                      <a:pt x="173" y="65"/>
                    </a:lnTo>
                    <a:lnTo>
                      <a:pt x="160" y="75"/>
                    </a:lnTo>
                    <a:lnTo>
                      <a:pt x="144" y="84"/>
                    </a:lnTo>
                    <a:lnTo>
                      <a:pt x="131" y="94"/>
                    </a:lnTo>
                    <a:lnTo>
                      <a:pt x="114" y="101"/>
                    </a:lnTo>
                    <a:lnTo>
                      <a:pt x="101" y="107"/>
                    </a:lnTo>
                    <a:lnTo>
                      <a:pt x="85" y="114"/>
                    </a:lnTo>
                    <a:lnTo>
                      <a:pt x="69" y="117"/>
                    </a:lnTo>
                    <a:lnTo>
                      <a:pt x="52" y="120"/>
                    </a:lnTo>
                    <a:lnTo>
                      <a:pt x="36" y="124"/>
                    </a:lnTo>
                    <a:lnTo>
                      <a:pt x="20" y="127"/>
                    </a:lnTo>
                    <a:lnTo>
                      <a:pt x="3" y="127"/>
                    </a:lnTo>
                    <a:lnTo>
                      <a:pt x="0" y="127"/>
                    </a:lnTo>
                    <a:lnTo>
                      <a:pt x="0" y="238"/>
                    </a:lnTo>
                    <a:lnTo>
                      <a:pt x="3" y="238"/>
                    </a:lnTo>
                    <a:lnTo>
                      <a:pt x="7" y="238"/>
                    </a:lnTo>
                    <a:lnTo>
                      <a:pt x="13" y="238"/>
                    </a:lnTo>
                    <a:lnTo>
                      <a:pt x="20" y="238"/>
                    </a:lnTo>
                    <a:lnTo>
                      <a:pt x="52" y="235"/>
                    </a:lnTo>
                    <a:lnTo>
                      <a:pt x="85" y="231"/>
                    </a:lnTo>
                    <a:lnTo>
                      <a:pt x="117" y="222"/>
                    </a:lnTo>
                    <a:lnTo>
                      <a:pt x="150" y="208"/>
                    </a:lnTo>
                    <a:lnTo>
                      <a:pt x="179" y="192"/>
                    </a:lnTo>
                    <a:lnTo>
                      <a:pt x="209" y="173"/>
                    </a:lnTo>
                    <a:lnTo>
                      <a:pt x="238" y="146"/>
                    </a:lnTo>
                    <a:lnTo>
                      <a:pt x="264" y="120"/>
                    </a:lnTo>
                    <a:lnTo>
                      <a:pt x="277" y="133"/>
                    </a:lnTo>
                    <a:lnTo>
                      <a:pt x="290" y="146"/>
                    </a:lnTo>
                    <a:lnTo>
                      <a:pt x="303" y="156"/>
                    </a:lnTo>
                    <a:lnTo>
                      <a:pt x="320" y="166"/>
                    </a:lnTo>
                    <a:lnTo>
                      <a:pt x="333" y="176"/>
                    </a:lnTo>
                    <a:lnTo>
                      <a:pt x="346" y="186"/>
                    </a:lnTo>
                    <a:lnTo>
                      <a:pt x="362" y="192"/>
                    </a:lnTo>
                    <a:lnTo>
                      <a:pt x="375" y="199"/>
                    </a:lnTo>
                    <a:lnTo>
                      <a:pt x="388" y="205"/>
                    </a:lnTo>
                    <a:lnTo>
                      <a:pt x="405" y="212"/>
                    </a:lnTo>
                    <a:lnTo>
                      <a:pt x="421" y="218"/>
                    </a:lnTo>
                    <a:lnTo>
                      <a:pt x="441" y="222"/>
                    </a:lnTo>
                    <a:lnTo>
                      <a:pt x="457" y="228"/>
                    </a:lnTo>
                    <a:lnTo>
                      <a:pt x="480" y="231"/>
                    </a:lnTo>
                    <a:lnTo>
                      <a:pt x="499" y="235"/>
                    </a:lnTo>
                    <a:lnTo>
                      <a:pt x="522" y="238"/>
                    </a:lnTo>
                    <a:lnTo>
                      <a:pt x="525" y="238"/>
                    </a:lnTo>
                    <a:lnTo>
                      <a:pt x="532" y="238"/>
                    </a:lnTo>
                    <a:lnTo>
                      <a:pt x="535" y="238"/>
                    </a:lnTo>
                    <a:lnTo>
                      <a:pt x="542" y="238"/>
                    </a:lnTo>
                    <a:lnTo>
                      <a:pt x="545" y="238"/>
                    </a:lnTo>
                    <a:lnTo>
                      <a:pt x="574" y="235"/>
                    </a:lnTo>
                    <a:lnTo>
                      <a:pt x="604" y="231"/>
                    </a:lnTo>
                    <a:lnTo>
                      <a:pt x="633" y="222"/>
                    </a:lnTo>
                    <a:lnTo>
                      <a:pt x="666" y="212"/>
                    </a:lnTo>
                    <a:lnTo>
                      <a:pt x="698" y="195"/>
                    </a:lnTo>
                    <a:lnTo>
                      <a:pt x="731" y="176"/>
                    </a:lnTo>
                    <a:lnTo>
                      <a:pt x="767" y="153"/>
                    </a:lnTo>
                    <a:lnTo>
                      <a:pt x="803" y="127"/>
                    </a:lnTo>
                    <a:lnTo>
                      <a:pt x="816" y="140"/>
                    </a:lnTo>
                    <a:lnTo>
                      <a:pt x="829" y="150"/>
                    </a:lnTo>
                    <a:lnTo>
                      <a:pt x="842" y="163"/>
                    </a:lnTo>
                    <a:lnTo>
                      <a:pt x="858" y="173"/>
                    </a:lnTo>
                    <a:lnTo>
                      <a:pt x="875" y="182"/>
                    </a:lnTo>
                    <a:lnTo>
                      <a:pt x="891" y="192"/>
                    </a:lnTo>
                    <a:lnTo>
                      <a:pt x="907" y="202"/>
                    </a:lnTo>
                    <a:lnTo>
                      <a:pt x="927" y="208"/>
                    </a:lnTo>
                    <a:lnTo>
                      <a:pt x="943" y="215"/>
                    </a:lnTo>
                    <a:lnTo>
                      <a:pt x="959" y="222"/>
                    </a:lnTo>
                    <a:lnTo>
                      <a:pt x="976" y="225"/>
                    </a:lnTo>
                    <a:lnTo>
                      <a:pt x="992" y="231"/>
                    </a:lnTo>
                    <a:lnTo>
                      <a:pt x="1008" y="235"/>
                    </a:lnTo>
                    <a:lnTo>
                      <a:pt x="1025" y="235"/>
                    </a:lnTo>
                    <a:lnTo>
                      <a:pt x="1038" y="238"/>
                    </a:lnTo>
                    <a:lnTo>
                      <a:pt x="1054" y="238"/>
                    </a:lnTo>
                    <a:lnTo>
                      <a:pt x="1061" y="238"/>
                    </a:lnTo>
                    <a:lnTo>
                      <a:pt x="1064" y="238"/>
                    </a:lnTo>
                    <a:lnTo>
                      <a:pt x="1070" y="238"/>
                    </a:lnTo>
                    <a:lnTo>
                      <a:pt x="1074" y="238"/>
                    </a:lnTo>
                    <a:lnTo>
                      <a:pt x="1096" y="235"/>
                    </a:lnTo>
                    <a:lnTo>
                      <a:pt x="1119" y="231"/>
                    </a:lnTo>
                    <a:lnTo>
                      <a:pt x="1139" y="228"/>
                    </a:lnTo>
                    <a:lnTo>
                      <a:pt x="1158" y="222"/>
                    </a:lnTo>
                    <a:lnTo>
                      <a:pt x="1178" y="218"/>
                    </a:lnTo>
                    <a:lnTo>
                      <a:pt x="1194" y="212"/>
                    </a:lnTo>
                    <a:lnTo>
                      <a:pt x="1211" y="205"/>
                    </a:lnTo>
                    <a:lnTo>
                      <a:pt x="1224" y="199"/>
                    </a:lnTo>
                    <a:lnTo>
                      <a:pt x="1237" y="192"/>
                    </a:lnTo>
                    <a:lnTo>
                      <a:pt x="1250" y="186"/>
                    </a:lnTo>
                    <a:lnTo>
                      <a:pt x="1263" y="176"/>
                    </a:lnTo>
                    <a:lnTo>
                      <a:pt x="1279" y="166"/>
                    </a:lnTo>
                    <a:lnTo>
                      <a:pt x="1292" y="156"/>
                    </a:lnTo>
                    <a:lnTo>
                      <a:pt x="1305" y="146"/>
                    </a:lnTo>
                    <a:lnTo>
                      <a:pt x="1318" y="133"/>
                    </a:lnTo>
                    <a:lnTo>
                      <a:pt x="1331" y="120"/>
                    </a:lnTo>
                    <a:lnTo>
                      <a:pt x="1358" y="146"/>
                    </a:lnTo>
                    <a:lnTo>
                      <a:pt x="1387" y="173"/>
                    </a:lnTo>
                    <a:lnTo>
                      <a:pt x="1416" y="192"/>
                    </a:lnTo>
                    <a:lnTo>
                      <a:pt x="1449" y="208"/>
                    </a:lnTo>
                    <a:lnTo>
                      <a:pt x="1478" y="222"/>
                    </a:lnTo>
                    <a:lnTo>
                      <a:pt x="1511" y="231"/>
                    </a:lnTo>
                    <a:lnTo>
                      <a:pt x="1547" y="235"/>
                    </a:lnTo>
                    <a:lnTo>
                      <a:pt x="1579" y="238"/>
                    </a:lnTo>
                    <a:lnTo>
                      <a:pt x="1586" y="238"/>
                    </a:lnTo>
                    <a:lnTo>
                      <a:pt x="1589" y="238"/>
                    </a:lnTo>
                    <a:lnTo>
                      <a:pt x="1596" y="238"/>
                    </a:lnTo>
                    <a:lnTo>
                      <a:pt x="1599" y="238"/>
                    </a:lnTo>
                    <a:close/>
                  </a:path>
                </a:pathLst>
              </a:custGeom>
              <a:solidFill>
                <a:srgbClr val="000000"/>
              </a:solidFill>
              <a:ln w="9525">
                <a:noFill/>
                <a:round/>
                <a:headEnd/>
                <a:tailEnd/>
              </a:ln>
            </p:spPr>
            <p:txBody>
              <a:bodyPr/>
              <a:lstStyle/>
              <a:p>
                <a:endParaRPr lang="en-GB"/>
              </a:p>
            </p:txBody>
          </p:sp>
          <p:sp>
            <p:nvSpPr>
              <p:cNvPr id="132109" name="Freeform 7"/>
              <p:cNvSpPr>
                <a:spLocks/>
              </p:cNvSpPr>
              <p:nvPr/>
            </p:nvSpPr>
            <p:spPr bwMode="auto">
              <a:xfrm>
                <a:off x="3021" y="2066"/>
                <a:ext cx="1599" cy="242"/>
              </a:xfrm>
              <a:custGeom>
                <a:avLst/>
                <a:gdLst>
                  <a:gd name="T0" fmla="*/ 1596 w 1599"/>
                  <a:gd name="T1" fmla="*/ 128 h 242"/>
                  <a:gd name="T2" fmla="*/ 1560 w 1599"/>
                  <a:gd name="T3" fmla="*/ 125 h 242"/>
                  <a:gd name="T4" fmla="*/ 1498 w 1599"/>
                  <a:gd name="T5" fmla="*/ 111 h 242"/>
                  <a:gd name="T6" fmla="*/ 1439 w 1599"/>
                  <a:gd name="T7" fmla="*/ 76 h 242"/>
                  <a:gd name="T8" fmla="*/ 1387 w 1599"/>
                  <a:gd name="T9" fmla="*/ 30 h 242"/>
                  <a:gd name="T10" fmla="*/ 1282 w 1599"/>
                  <a:gd name="T11" fmla="*/ 17 h 242"/>
                  <a:gd name="T12" fmla="*/ 1227 w 1599"/>
                  <a:gd name="T13" fmla="*/ 72 h 242"/>
                  <a:gd name="T14" fmla="*/ 1175 w 1599"/>
                  <a:gd name="T15" fmla="*/ 105 h 242"/>
                  <a:gd name="T16" fmla="*/ 1116 w 1599"/>
                  <a:gd name="T17" fmla="*/ 128 h 242"/>
                  <a:gd name="T18" fmla="*/ 1041 w 1599"/>
                  <a:gd name="T19" fmla="*/ 131 h 242"/>
                  <a:gd name="T20" fmla="*/ 976 w 1599"/>
                  <a:gd name="T21" fmla="*/ 118 h 242"/>
                  <a:gd name="T22" fmla="*/ 910 w 1599"/>
                  <a:gd name="T23" fmla="*/ 82 h 242"/>
                  <a:gd name="T24" fmla="*/ 764 w 1599"/>
                  <a:gd name="T25" fmla="*/ 0 h 242"/>
                  <a:gd name="T26" fmla="*/ 715 w 1599"/>
                  <a:gd name="T27" fmla="*/ 59 h 242"/>
                  <a:gd name="T28" fmla="*/ 662 w 1599"/>
                  <a:gd name="T29" fmla="*/ 102 h 242"/>
                  <a:gd name="T30" fmla="*/ 610 w 1599"/>
                  <a:gd name="T31" fmla="*/ 125 h 242"/>
                  <a:gd name="T32" fmla="*/ 538 w 1599"/>
                  <a:gd name="T33" fmla="*/ 131 h 242"/>
                  <a:gd name="T34" fmla="*/ 467 w 1599"/>
                  <a:gd name="T35" fmla="*/ 125 h 242"/>
                  <a:gd name="T36" fmla="*/ 408 w 1599"/>
                  <a:gd name="T37" fmla="*/ 98 h 242"/>
                  <a:gd name="T38" fmla="*/ 356 w 1599"/>
                  <a:gd name="T39" fmla="*/ 59 h 242"/>
                  <a:gd name="T40" fmla="*/ 303 w 1599"/>
                  <a:gd name="T41" fmla="*/ 0 h 242"/>
                  <a:gd name="T42" fmla="*/ 199 w 1599"/>
                  <a:gd name="T43" fmla="*/ 43 h 242"/>
                  <a:gd name="T44" fmla="*/ 144 w 1599"/>
                  <a:gd name="T45" fmla="*/ 85 h 242"/>
                  <a:gd name="T46" fmla="*/ 85 w 1599"/>
                  <a:gd name="T47" fmla="*/ 115 h 242"/>
                  <a:gd name="T48" fmla="*/ 20 w 1599"/>
                  <a:gd name="T49" fmla="*/ 128 h 242"/>
                  <a:gd name="T50" fmla="*/ 0 w 1599"/>
                  <a:gd name="T51" fmla="*/ 128 h 242"/>
                  <a:gd name="T52" fmla="*/ 7 w 1599"/>
                  <a:gd name="T53" fmla="*/ 239 h 242"/>
                  <a:gd name="T54" fmla="*/ 85 w 1599"/>
                  <a:gd name="T55" fmla="*/ 232 h 242"/>
                  <a:gd name="T56" fmla="*/ 209 w 1599"/>
                  <a:gd name="T57" fmla="*/ 173 h 242"/>
                  <a:gd name="T58" fmla="*/ 290 w 1599"/>
                  <a:gd name="T59" fmla="*/ 147 h 242"/>
                  <a:gd name="T60" fmla="*/ 346 w 1599"/>
                  <a:gd name="T61" fmla="*/ 187 h 242"/>
                  <a:gd name="T62" fmla="*/ 405 w 1599"/>
                  <a:gd name="T63" fmla="*/ 216 h 242"/>
                  <a:gd name="T64" fmla="*/ 480 w 1599"/>
                  <a:gd name="T65" fmla="*/ 232 h 242"/>
                  <a:gd name="T66" fmla="*/ 532 w 1599"/>
                  <a:gd name="T67" fmla="*/ 239 h 242"/>
                  <a:gd name="T68" fmla="*/ 574 w 1599"/>
                  <a:gd name="T69" fmla="*/ 239 h 242"/>
                  <a:gd name="T70" fmla="*/ 698 w 1599"/>
                  <a:gd name="T71" fmla="*/ 196 h 242"/>
                  <a:gd name="T72" fmla="*/ 816 w 1599"/>
                  <a:gd name="T73" fmla="*/ 141 h 242"/>
                  <a:gd name="T74" fmla="*/ 875 w 1599"/>
                  <a:gd name="T75" fmla="*/ 183 h 242"/>
                  <a:gd name="T76" fmla="*/ 943 w 1599"/>
                  <a:gd name="T77" fmla="*/ 216 h 242"/>
                  <a:gd name="T78" fmla="*/ 1008 w 1599"/>
                  <a:gd name="T79" fmla="*/ 235 h 242"/>
                  <a:gd name="T80" fmla="*/ 1061 w 1599"/>
                  <a:gd name="T81" fmla="*/ 239 h 242"/>
                  <a:gd name="T82" fmla="*/ 1074 w 1599"/>
                  <a:gd name="T83" fmla="*/ 239 h 242"/>
                  <a:gd name="T84" fmla="*/ 1158 w 1599"/>
                  <a:gd name="T85" fmla="*/ 226 h 242"/>
                  <a:gd name="T86" fmla="*/ 1224 w 1599"/>
                  <a:gd name="T87" fmla="*/ 203 h 242"/>
                  <a:gd name="T88" fmla="*/ 1279 w 1599"/>
                  <a:gd name="T89" fmla="*/ 167 h 242"/>
                  <a:gd name="T90" fmla="*/ 1331 w 1599"/>
                  <a:gd name="T91" fmla="*/ 121 h 242"/>
                  <a:gd name="T92" fmla="*/ 1449 w 1599"/>
                  <a:gd name="T93" fmla="*/ 209 h 242"/>
                  <a:gd name="T94" fmla="*/ 1579 w 1599"/>
                  <a:gd name="T95" fmla="*/ 239 h 242"/>
                  <a:gd name="T96" fmla="*/ 1599 w 1599"/>
                  <a:gd name="T97" fmla="*/ 23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9"/>
                  <a:gd name="T148" fmla="*/ 0 h 242"/>
                  <a:gd name="T149" fmla="*/ 1599 w 1599"/>
                  <a:gd name="T150" fmla="*/ 242 h 2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9" h="242">
                    <a:moveTo>
                      <a:pt x="1599" y="239"/>
                    </a:moveTo>
                    <a:lnTo>
                      <a:pt x="1599" y="128"/>
                    </a:lnTo>
                    <a:lnTo>
                      <a:pt x="1596" y="128"/>
                    </a:lnTo>
                    <a:lnTo>
                      <a:pt x="1592" y="128"/>
                    </a:lnTo>
                    <a:lnTo>
                      <a:pt x="1576" y="128"/>
                    </a:lnTo>
                    <a:lnTo>
                      <a:pt x="1560" y="125"/>
                    </a:lnTo>
                    <a:lnTo>
                      <a:pt x="1544" y="125"/>
                    </a:lnTo>
                    <a:lnTo>
                      <a:pt x="1530" y="121"/>
                    </a:lnTo>
                    <a:lnTo>
                      <a:pt x="1514" y="115"/>
                    </a:lnTo>
                    <a:lnTo>
                      <a:pt x="1498" y="111"/>
                    </a:lnTo>
                    <a:lnTo>
                      <a:pt x="1485" y="102"/>
                    </a:lnTo>
                    <a:lnTo>
                      <a:pt x="1468" y="95"/>
                    </a:lnTo>
                    <a:lnTo>
                      <a:pt x="1452" y="85"/>
                    </a:lnTo>
                    <a:lnTo>
                      <a:pt x="1439" y="76"/>
                    </a:lnTo>
                    <a:lnTo>
                      <a:pt x="1426" y="66"/>
                    </a:lnTo>
                    <a:lnTo>
                      <a:pt x="1413" y="53"/>
                    </a:lnTo>
                    <a:lnTo>
                      <a:pt x="1400" y="43"/>
                    </a:lnTo>
                    <a:lnTo>
                      <a:pt x="1387" y="30"/>
                    </a:lnTo>
                    <a:lnTo>
                      <a:pt x="1377" y="14"/>
                    </a:lnTo>
                    <a:lnTo>
                      <a:pt x="1367" y="0"/>
                    </a:lnTo>
                    <a:lnTo>
                      <a:pt x="1296" y="0"/>
                    </a:lnTo>
                    <a:lnTo>
                      <a:pt x="1282" y="17"/>
                    </a:lnTo>
                    <a:lnTo>
                      <a:pt x="1269" y="33"/>
                    </a:lnTo>
                    <a:lnTo>
                      <a:pt x="1256" y="46"/>
                    </a:lnTo>
                    <a:lnTo>
                      <a:pt x="1243" y="59"/>
                    </a:lnTo>
                    <a:lnTo>
                      <a:pt x="1227" y="72"/>
                    </a:lnTo>
                    <a:lnTo>
                      <a:pt x="1214" y="82"/>
                    </a:lnTo>
                    <a:lnTo>
                      <a:pt x="1201" y="92"/>
                    </a:lnTo>
                    <a:lnTo>
                      <a:pt x="1188" y="98"/>
                    </a:lnTo>
                    <a:lnTo>
                      <a:pt x="1175" y="105"/>
                    </a:lnTo>
                    <a:lnTo>
                      <a:pt x="1162" y="115"/>
                    </a:lnTo>
                    <a:lnTo>
                      <a:pt x="1145" y="118"/>
                    </a:lnTo>
                    <a:lnTo>
                      <a:pt x="1132" y="125"/>
                    </a:lnTo>
                    <a:lnTo>
                      <a:pt x="1116" y="128"/>
                    </a:lnTo>
                    <a:lnTo>
                      <a:pt x="1096" y="128"/>
                    </a:lnTo>
                    <a:lnTo>
                      <a:pt x="1080" y="131"/>
                    </a:lnTo>
                    <a:lnTo>
                      <a:pt x="1061" y="131"/>
                    </a:lnTo>
                    <a:lnTo>
                      <a:pt x="1041" y="131"/>
                    </a:lnTo>
                    <a:lnTo>
                      <a:pt x="1025" y="128"/>
                    </a:lnTo>
                    <a:lnTo>
                      <a:pt x="1008" y="128"/>
                    </a:lnTo>
                    <a:lnTo>
                      <a:pt x="992" y="125"/>
                    </a:lnTo>
                    <a:lnTo>
                      <a:pt x="976" y="118"/>
                    </a:lnTo>
                    <a:lnTo>
                      <a:pt x="963" y="115"/>
                    </a:lnTo>
                    <a:lnTo>
                      <a:pt x="946" y="105"/>
                    </a:lnTo>
                    <a:lnTo>
                      <a:pt x="933" y="98"/>
                    </a:lnTo>
                    <a:lnTo>
                      <a:pt x="910" y="82"/>
                    </a:lnTo>
                    <a:lnTo>
                      <a:pt x="884" y="59"/>
                    </a:lnTo>
                    <a:lnTo>
                      <a:pt x="862" y="33"/>
                    </a:lnTo>
                    <a:lnTo>
                      <a:pt x="839" y="0"/>
                    </a:lnTo>
                    <a:lnTo>
                      <a:pt x="764" y="0"/>
                    </a:lnTo>
                    <a:lnTo>
                      <a:pt x="751" y="17"/>
                    </a:lnTo>
                    <a:lnTo>
                      <a:pt x="737" y="33"/>
                    </a:lnTo>
                    <a:lnTo>
                      <a:pt x="724" y="46"/>
                    </a:lnTo>
                    <a:lnTo>
                      <a:pt x="715" y="59"/>
                    </a:lnTo>
                    <a:lnTo>
                      <a:pt x="702" y="72"/>
                    </a:lnTo>
                    <a:lnTo>
                      <a:pt x="689" y="85"/>
                    </a:lnTo>
                    <a:lnTo>
                      <a:pt x="675" y="95"/>
                    </a:lnTo>
                    <a:lnTo>
                      <a:pt x="662" y="102"/>
                    </a:lnTo>
                    <a:lnTo>
                      <a:pt x="649" y="108"/>
                    </a:lnTo>
                    <a:lnTo>
                      <a:pt x="640" y="115"/>
                    </a:lnTo>
                    <a:lnTo>
                      <a:pt x="623" y="118"/>
                    </a:lnTo>
                    <a:lnTo>
                      <a:pt x="610" y="125"/>
                    </a:lnTo>
                    <a:lnTo>
                      <a:pt x="594" y="128"/>
                    </a:lnTo>
                    <a:lnTo>
                      <a:pt x="574" y="128"/>
                    </a:lnTo>
                    <a:lnTo>
                      <a:pt x="558" y="131"/>
                    </a:lnTo>
                    <a:lnTo>
                      <a:pt x="538" y="131"/>
                    </a:lnTo>
                    <a:lnTo>
                      <a:pt x="519" y="131"/>
                    </a:lnTo>
                    <a:lnTo>
                      <a:pt x="503" y="128"/>
                    </a:lnTo>
                    <a:lnTo>
                      <a:pt x="483" y="128"/>
                    </a:lnTo>
                    <a:lnTo>
                      <a:pt x="467" y="125"/>
                    </a:lnTo>
                    <a:lnTo>
                      <a:pt x="450" y="118"/>
                    </a:lnTo>
                    <a:lnTo>
                      <a:pt x="437" y="115"/>
                    </a:lnTo>
                    <a:lnTo>
                      <a:pt x="421" y="105"/>
                    </a:lnTo>
                    <a:lnTo>
                      <a:pt x="408" y="98"/>
                    </a:lnTo>
                    <a:lnTo>
                      <a:pt x="395" y="92"/>
                    </a:lnTo>
                    <a:lnTo>
                      <a:pt x="382" y="82"/>
                    </a:lnTo>
                    <a:lnTo>
                      <a:pt x="369" y="72"/>
                    </a:lnTo>
                    <a:lnTo>
                      <a:pt x="356" y="59"/>
                    </a:lnTo>
                    <a:lnTo>
                      <a:pt x="343" y="46"/>
                    </a:lnTo>
                    <a:lnTo>
                      <a:pt x="330" y="33"/>
                    </a:lnTo>
                    <a:lnTo>
                      <a:pt x="317" y="17"/>
                    </a:lnTo>
                    <a:lnTo>
                      <a:pt x="303" y="0"/>
                    </a:lnTo>
                    <a:lnTo>
                      <a:pt x="232" y="0"/>
                    </a:lnTo>
                    <a:lnTo>
                      <a:pt x="222" y="14"/>
                    </a:lnTo>
                    <a:lnTo>
                      <a:pt x="209" y="30"/>
                    </a:lnTo>
                    <a:lnTo>
                      <a:pt x="199" y="43"/>
                    </a:lnTo>
                    <a:lnTo>
                      <a:pt x="186" y="53"/>
                    </a:lnTo>
                    <a:lnTo>
                      <a:pt x="173" y="66"/>
                    </a:lnTo>
                    <a:lnTo>
                      <a:pt x="160" y="76"/>
                    </a:lnTo>
                    <a:lnTo>
                      <a:pt x="144" y="85"/>
                    </a:lnTo>
                    <a:lnTo>
                      <a:pt x="131" y="95"/>
                    </a:lnTo>
                    <a:lnTo>
                      <a:pt x="114" y="102"/>
                    </a:lnTo>
                    <a:lnTo>
                      <a:pt x="101" y="111"/>
                    </a:lnTo>
                    <a:lnTo>
                      <a:pt x="85" y="115"/>
                    </a:lnTo>
                    <a:lnTo>
                      <a:pt x="69" y="121"/>
                    </a:lnTo>
                    <a:lnTo>
                      <a:pt x="52" y="125"/>
                    </a:lnTo>
                    <a:lnTo>
                      <a:pt x="36" y="125"/>
                    </a:lnTo>
                    <a:lnTo>
                      <a:pt x="20" y="128"/>
                    </a:lnTo>
                    <a:lnTo>
                      <a:pt x="3" y="128"/>
                    </a:lnTo>
                    <a:lnTo>
                      <a:pt x="0" y="128"/>
                    </a:lnTo>
                    <a:lnTo>
                      <a:pt x="0" y="239"/>
                    </a:lnTo>
                    <a:lnTo>
                      <a:pt x="3" y="239"/>
                    </a:lnTo>
                    <a:lnTo>
                      <a:pt x="7" y="239"/>
                    </a:lnTo>
                    <a:lnTo>
                      <a:pt x="13" y="239"/>
                    </a:lnTo>
                    <a:lnTo>
                      <a:pt x="20" y="239"/>
                    </a:lnTo>
                    <a:lnTo>
                      <a:pt x="52" y="235"/>
                    </a:lnTo>
                    <a:lnTo>
                      <a:pt x="85" y="232"/>
                    </a:lnTo>
                    <a:lnTo>
                      <a:pt x="117" y="222"/>
                    </a:lnTo>
                    <a:lnTo>
                      <a:pt x="150" y="209"/>
                    </a:lnTo>
                    <a:lnTo>
                      <a:pt x="179" y="193"/>
                    </a:lnTo>
                    <a:lnTo>
                      <a:pt x="209" y="173"/>
                    </a:lnTo>
                    <a:lnTo>
                      <a:pt x="238" y="147"/>
                    </a:lnTo>
                    <a:lnTo>
                      <a:pt x="264" y="121"/>
                    </a:lnTo>
                    <a:lnTo>
                      <a:pt x="277" y="134"/>
                    </a:lnTo>
                    <a:lnTo>
                      <a:pt x="290" y="147"/>
                    </a:lnTo>
                    <a:lnTo>
                      <a:pt x="303" y="157"/>
                    </a:lnTo>
                    <a:lnTo>
                      <a:pt x="320" y="167"/>
                    </a:lnTo>
                    <a:lnTo>
                      <a:pt x="333" y="177"/>
                    </a:lnTo>
                    <a:lnTo>
                      <a:pt x="346" y="187"/>
                    </a:lnTo>
                    <a:lnTo>
                      <a:pt x="362" y="196"/>
                    </a:lnTo>
                    <a:lnTo>
                      <a:pt x="375" y="203"/>
                    </a:lnTo>
                    <a:lnTo>
                      <a:pt x="388" y="209"/>
                    </a:lnTo>
                    <a:lnTo>
                      <a:pt x="405" y="216"/>
                    </a:lnTo>
                    <a:lnTo>
                      <a:pt x="421" y="219"/>
                    </a:lnTo>
                    <a:lnTo>
                      <a:pt x="441" y="226"/>
                    </a:lnTo>
                    <a:lnTo>
                      <a:pt x="457" y="229"/>
                    </a:lnTo>
                    <a:lnTo>
                      <a:pt x="480" y="232"/>
                    </a:lnTo>
                    <a:lnTo>
                      <a:pt x="499" y="235"/>
                    </a:lnTo>
                    <a:lnTo>
                      <a:pt x="522" y="239"/>
                    </a:lnTo>
                    <a:lnTo>
                      <a:pt x="525" y="239"/>
                    </a:lnTo>
                    <a:lnTo>
                      <a:pt x="532" y="239"/>
                    </a:lnTo>
                    <a:lnTo>
                      <a:pt x="535" y="239"/>
                    </a:lnTo>
                    <a:lnTo>
                      <a:pt x="542" y="242"/>
                    </a:lnTo>
                    <a:lnTo>
                      <a:pt x="545" y="242"/>
                    </a:lnTo>
                    <a:lnTo>
                      <a:pt x="574" y="239"/>
                    </a:lnTo>
                    <a:lnTo>
                      <a:pt x="604" y="235"/>
                    </a:lnTo>
                    <a:lnTo>
                      <a:pt x="633" y="226"/>
                    </a:lnTo>
                    <a:lnTo>
                      <a:pt x="666" y="213"/>
                    </a:lnTo>
                    <a:lnTo>
                      <a:pt x="698" y="196"/>
                    </a:lnTo>
                    <a:lnTo>
                      <a:pt x="731" y="177"/>
                    </a:lnTo>
                    <a:lnTo>
                      <a:pt x="767" y="154"/>
                    </a:lnTo>
                    <a:lnTo>
                      <a:pt x="803" y="128"/>
                    </a:lnTo>
                    <a:lnTo>
                      <a:pt x="816" y="141"/>
                    </a:lnTo>
                    <a:lnTo>
                      <a:pt x="829" y="154"/>
                    </a:lnTo>
                    <a:lnTo>
                      <a:pt x="842" y="164"/>
                    </a:lnTo>
                    <a:lnTo>
                      <a:pt x="858" y="173"/>
                    </a:lnTo>
                    <a:lnTo>
                      <a:pt x="875" y="183"/>
                    </a:lnTo>
                    <a:lnTo>
                      <a:pt x="891" y="193"/>
                    </a:lnTo>
                    <a:lnTo>
                      <a:pt x="907" y="203"/>
                    </a:lnTo>
                    <a:lnTo>
                      <a:pt x="927" y="209"/>
                    </a:lnTo>
                    <a:lnTo>
                      <a:pt x="943" y="216"/>
                    </a:lnTo>
                    <a:lnTo>
                      <a:pt x="959" y="222"/>
                    </a:lnTo>
                    <a:lnTo>
                      <a:pt x="976" y="226"/>
                    </a:lnTo>
                    <a:lnTo>
                      <a:pt x="992" y="232"/>
                    </a:lnTo>
                    <a:lnTo>
                      <a:pt x="1008" y="235"/>
                    </a:lnTo>
                    <a:lnTo>
                      <a:pt x="1025" y="235"/>
                    </a:lnTo>
                    <a:lnTo>
                      <a:pt x="1038" y="239"/>
                    </a:lnTo>
                    <a:lnTo>
                      <a:pt x="1054" y="239"/>
                    </a:lnTo>
                    <a:lnTo>
                      <a:pt x="1061" y="239"/>
                    </a:lnTo>
                    <a:lnTo>
                      <a:pt x="1064" y="239"/>
                    </a:lnTo>
                    <a:lnTo>
                      <a:pt x="1070" y="239"/>
                    </a:lnTo>
                    <a:lnTo>
                      <a:pt x="1074" y="239"/>
                    </a:lnTo>
                    <a:lnTo>
                      <a:pt x="1096" y="235"/>
                    </a:lnTo>
                    <a:lnTo>
                      <a:pt x="1119" y="232"/>
                    </a:lnTo>
                    <a:lnTo>
                      <a:pt x="1139" y="229"/>
                    </a:lnTo>
                    <a:lnTo>
                      <a:pt x="1158" y="226"/>
                    </a:lnTo>
                    <a:lnTo>
                      <a:pt x="1178" y="219"/>
                    </a:lnTo>
                    <a:lnTo>
                      <a:pt x="1194" y="216"/>
                    </a:lnTo>
                    <a:lnTo>
                      <a:pt x="1211" y="209"/>
                    </a:lnTo>
                    <a:lnTo>
                      <a:pt x="1224" y="203"/>
                    </a:lnTo>
                    <a:lnTo>
                      <a:pt x="1237" y="196"/>
                    </a:lnTo>
                    <a:lnTo>
                      <a:pt x="1250" y="187"/>
                    </a:lnTo>
                    <a:lnTo>
                      <a:pt x="1263" y="177"/>
                    </a:lnTo>
                    <a:lnTo>
                      <a:pt x="1279" y="167"/>
                    </a:lnTo>
                    <a:lnTo>
                      <a:pt x="1292" y="157"/>
                    </a:lnTo>
                    <a:lnTo>
                      <a:pt x="1305" y="147"/>
                    </a:lnTo>
                    <a:lnTo>
                      <a:pt x="1318" y="134"/>
                    </a:lnTo>
                    <a:lnTo>
                      <a:pt x="1331" y="121"/>
                    </a:lnTo>
                    <a:lnTo>
                      <a:pt x="1358" y="147"/>
                    </a:lnTo>
                    <a:lnTo>
                      <a:pt x="1387" y="173"/>
                    </a:lnTo>
                    <a:lnTo>
                      <a:pt x="1416" y="193"/>
                    </a:lnTo>
                    <a:lnTo>
                      <a:pt x="1449" y="209"/>
                    </a:lnTo>
                    <a:lnTo>
                      <a:pt x="1478" y="222"/>
                    </a:lnTo>
                    <a:lnTo>
                      <a:pt x="1511" y="232"/>
                    </a:lnTo>
                    <a:lnTo>
                      <a:pt x="1547" y="235"/>
                    </a:lnTo>
                    <a:lnTo>
                      <a:pt x="1579" y="239"/>
                    </a:lnTo>
                    <a:lnTo>
                      <a:pt x="1586" y="239"/>
                    </a:lnTo>
                    <a:lnTo>
                      <a:pt x="1589" y="239"/>
                    </a:lnTo>
                    <a:lnTo>
                      <a:pt x="1596" y="239"/>
                    </a:lnTo>
                    <a:lnTo>
                      <a:pt x="1599" y="239"/>
                    </a:lnTo>
                    <a:close/>
                  </a:path>
                </a:pathLst>
              </a:custGeom>
              <a:solidFill>
                <a:srgbClr val="000000"/>
              </a:solidFill>
              <a:ln w="9525">
                <a:noFill/>
                <a:round/>
                <a:headEnd/>
                <a:tailEnd/>
              </a:ln>
            </p:spPr>
            <p:txBody>
              <a:bodyPr/>
              <a:lstStyle/>
              <a:p>
                <a:endParaRPr lang="en-GB"/>
              </a:p>
            </p:txBody>
          </p:sp>
        </p:grpSp>
        <p:grpSp>
          <p:nvGrpSpPr>
            <p:cNvPr id="132102" name="Group 8"/>
            <p:cNvGrpSpPr>
              <a:grpSpLocks/>
            </p:cNvGrpSpPr>
            <p:nvPr/>
          </p:nvGrpSpPr>
          <p:grpSpPr bwMode="auto">
            <a:xfrm>
              <a:off x="3681" y="2592"/>
              <a:ext cx="1599" cy="512"/>
              <a:chOff x="3021" y="1796"/>
              <a:chExt cx="1599" cy="512"/>
            </a:xfrm>
          </p:grpSpPr>
          <p:sp>
            <p:nvSpPr>
              <p:cNvPr id="132106" name="Freeform 9"/>
              <p:cNvSpPr>
                <a:spLocks/>
              </p:cNvSpPr>
              <p:nvPr/>
            </p:nvSpPr>
            <p:spPr bwMode="auto">
              <a:xfrm>
                <a:off x="3021" y="1796"/>
                <a:ext cx="1599" cy="238"/>
              </a:xfrm>
              <a:custGeom>
                <a:avLst/>
                <a:gdLst>
                  <a:gd name="T0" fmla="*/ 1596 w 1599"/>
                  <a:gd name="T1" fmla="*/ 127 h 238"/>
                  <a:gd name="T2" fmla="*/ 1560 w 1599"/>
                  <a:gd name="T3" fmla="*/ 124 h 238"/>
                  <a:gd name="T4" fmla="*/ 1498 w 1599"/>
                  <a:gd name="T5" fmla="*/ 107 h 238"/>
                  <a:gd name="T6" fmla="*/ 1439 w 1599"/>
                  <a:gd name="T7" fmla="*/ 75 h 238"/>
                  <a:gd name="T8" fmla="*/ 1387 w 1599"/>
                  <a:gd name="T9" fmla="*/ 29 h 238"/>
                  <a:gd name="T10" fmla="*/ 1282 w 1599"/>
                  <a:gd name="T11" fmla="*/ 16 h 238"/>
                  <a:gd name="T12" fmla="*/ 1227 w 1599"/>
                  <a:gd name="T13" fmla="*/ 71 h 238"/>
                  <a:gd name="T14" fmla="*/ 1175 w 1599"/>
                  <a:gd name="T15" fmla="*/ 104 h 238"/>
                  <a:gd name="T16" fmla="*/ 1116 w 1599"/>
                  <a:gd name="T17" fmla="*/ 124 h 238"/>
                  <a:gd name="T18" fmla="*/ 1041 w 1599"/>
                  <a:gd name="T19" fmla="*/ 127 h 238"/>
                  <a:gd name="T20" fmla="*/ 976 w 1599"/>
                  <a:gd name="T21" fmla="*/ 114 h 238"/>
                  <a:gd name="T22" fmla="*/ 910 w 1599"/>
                  <a:gd name="T23" fmla="*/ 81 h 238"/>
                  <a:gd name="T24" fmla="*/ 764 w 1599"/>
                  <a:gd name="T25" fmla="*/ 0 h 238"/>
                  <a:gd name="T26" fmla="*/ 715 w 1599"/>
                  <a:gd name="T27" fmla="*/ 58 h 238"/>
                  <a:gd name="T28" fmla="*/ 662 w 1599"/>
                  <a:gd name="T29" fmla="*/ 98 h 238"/>
                  <a:gd name="T30" fmla="*/ 610 w 1599"/>
                  <a:gd name="T31" fmla="*/ 120 h 238"/>
                  <a:gd name="T32" fmla="*/ 538 w 1599"/>
                  <a:gd name="T33" fmla="*/ 127 h 238"/>
                  <a:gd name="T34" fmla="*/ 467 w 1599"/>
                  <a:gd name="T35" fmla="*/ 120 h 238"/>
                  <a:gd name="T36" fmla="*/ 408 w 1599"/>
                  <a:gd name="T37" fmla="*/ 98 h 238"/>
                  <a:gd name="T38" fmla="*/ 356 w 1599"/>
                  <a:gd name="T39" fmla="*/ 58 h 238"/>
                  <a:gd name="T40" fmla="*/ 303 w 1599"/>
                  <a:gd name="T41" fmla="*/ 0 h 238"/>
                  <a:gd name="T42" fmla="*/ 199 w 1599"/>
                  <a:gd name="T43" fmla="*/ 42 h 238"/>
                  <a:gd name="T44" fmla="*/ 144 w 1599"/>
                  <a:gd name="T45" fmla="*/ 84 h 238"/>
                  <a:gd name="T46" fmla="*/ 85 w 1599"/>
                  <a:gd name="T47" fmla="*/ 114 h 238"/>
                  <a:gd name="T48" fmla="*/ 20 w 1599"/>
                  <a:gd name="T49" fmla="*/ 127 h 238"/>
                  <a:gd name="T50" fmla="*/ 0 w 1599"/>
                  <a:gd name="T51" fmla="*/ 127 h 238"/>
                  <a:gd name="T52" fmla="*/ 7 w 1599"/>
                  <a:gd name="T53" fmla="*/ 238 h 238"/>
                  <a:gd name="T54" fmla="*/ 85 w 1599"/>
                  <a:gd name="T55" fmla="*/ 231 h 238"/>
                  <a:gd name="T56" fmla="*/ 209 w 1599"/>
                  <a:gd name="T57" fmla="*/ 173 h 238"/>
                  <a:gd name="T58" fmla="*/ 290 w 1599"/>
                  <a:gd name="T59" fmla="*/ 146 h 238"/>
                  <a:gd name="T60" fmla="*/ 346 w 1599"/>
                  <a:gd name="T61" fmla="*/ 186 h 238"/>
                  <a:gd name="T62" fmla="*/ 405 w 1599"/>
                  <a:gd name="T63" fmla="*/ 212 h 238"/>
                  <a:gd name="T64" fmla="*/ 480 w 1599"/>
                  <a:gd name="T65" fmla="*/ 231 h 238"/>
                  <a:gd name="T66" fmla="*/ 532 w 1599"/>
                  <a:gd name="T67" fmla="*/ 238 h 238"/>
                  <a:gd name="T68" fmla="*/ 574 w 1599"/>
                  <a:gd name="T69" fmla="*/ 235 h 238"/>
                  <a:gd name="T70" fmla="*/ 698 w 1599"/>
                  <a:gd name="T71" fmla="*/ 195 h 238"/>
                  <a:gd name="T72" fmla="*/ 816 w 1599"/>
                  <a:gd name="T73" fmla="*/ 140 h 238"/>
                  <a:gd name="T74" fmla="*/ 875 w 1599"/>
                  <a:gd name="T75" fmla="*/ 182 h 238"/>
                  <a:gd name="T76" fmla="*/ 943 w 1599"/>
                  <a:gd name="T77" fmla="*/ 215 h 238"/>
                  <a:gd name="T78" fmla="*/ 1008 w 1599"/>
                  <a:gd name="T79" fmla="*/ 235 h 238"/>
                  <a:gd name="T80" fmla="*/ 1061 w 1599"/>
                  <a:gd name="T81" fmla="*/ 238 h 238"/>
                  <a:gd name="T82" fmla="*/ 1074 w 1599"/>
                  <a:gd name="T83" fmla="*/ 238 h 238"/>
                  <a:gd name="T84" fmla="*/ 1158 w 1599"/>
                  <a:gd name="T85" fmla="*/ 222 h 238"/>
                  <a:gd name="T86" fmla="*/ 1224 w 1599"/>
                  <a:gd name="T87" fmla="*/ 199 h 238"/>
                  <a:gd name="T88" fmla="*/ 1279 w 1599"/>
                  <a:gd name="T89" fmla="*/ 166 h 238"/>
                  <a:gd name="T90" fmla="*/ 1331 w 1599"/>
                  <a:gd name="T91" fmla="*/ 120 h 238"/>
                  <a:gd name="T92" fmla="*/ 1449 w 1599"/>
                  <a:gd name="T93" fmla="*/ 208 h 238"/>
                  <a:gd name="T94" fmla="*/ 1579 w 1599"/>
                  <a:gd name="T95" fmla="*/ 238 h 238"/>
                  <a:gd name="T96" fmla="*/ 1599 w 1599"/>
                  <a:gd name="T97" fmla="*/ 238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9"/>
                  <a:gd name="T148" fmla="*/ 0 h 238"/>
                  <a:gd name="T149" fmla="*/ 1599 w 1599"/>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9" h="238">
                    <a:moveTo>
                      <a:pt x="1599" y="238"/>
                    </a:moveTo>
                    <a:lnTo>
                      <a:pt x="1599" y="127"/>
                    </a:lnTo>
                    <a:lnTo>
                      <a:pt x="1596" y="127"/>
                    </a:lnTo>
                    <a:lnTo>
                      <a:pt x="1592" y="127"/>
                    </a:lnTo>
                    <a:lnTo>
                      <a:pt x="1576" y="127"/>
                    </a:lnTo>
                    <a:lnTo>
                      <a:pt x="1560" y="124"/>
                    </a:lnTo>
                    <a:lnTo>
                      <a:pt x="1544" y="120"/>
                    </a:lnTo>
                    <a:lnTo>
                      <a:pt x="1530" y="117"/>
                    </a:lnTo>
                    <a:lnTo>
                      <a:pt x="1514" y="114"/>
                    </a:lnTo>
                    <a:lnTo>
                      <a:pt x="1498" y="107"/>
                    </a:lnTo>
                    <a:lnTo>
                      <a:pt x="1485" y="101"/>
                    </a:lnTo>
                    <a:lnTo>
                      <a:pt x="1468" y="94"/>
                    </a:lnTo>
                    <a:lnTo>
                      <a:pt x="1452" y="84"/>
                    </a:lnTo>
                    <a:lnTo>
                      <a:pt x="1439" y="75"/>
                    </a:lnTo>
                    <a:lnTo>
                      <a:pt x="1426" y="65"/>
                    </a:lnTo>
                    <a:lnTo>
                      <a:pt x="1413" y="52"/>
                    </a:lnTo>
                    <a:lnTo>
                      <a:pt x="1400" y="42"/>
                    </a:lnTo>
                    <a:lnTo>
                      <a:pt x="1387" y="29"/>
                    </a:lnTo>
                    <a:lnTo>
                      <a:pt x="1377" y="13"/>
                    </a:lnTo>
                    <a:lnTo>
                      <a:pt x="1367" y="0"/>
                    </a:lnTo>
                    <a:lnTo>
                      <a:pt x="1296" y="0"/>
                    </a:lnTo>
                    <a:lnTo>
                      <a:pt x="1282" y="16"/>
                    </a:lnTo>
                    <a:lnTo>
                      <a:pt x="1269" y="32"/>
                    </a:lnTo>
                    <a:lnTo>
                      <a:pt x="1256" y="45"/>
                    </a:lnTo>
                    <a:lnTo>
                      <a:pt x="1243" y="58"/>
                    </a:lnTo>
                    <a:lnTo>
                      <a:pt x="1227" y="71"/>
                    </a:lnTo>
                    <a:lnTo>
                      <a:pt x="1214" y="81"/>
                    </a:lnTo>
                    <a:lnTo>
                      <a:pt x="1201" y="91"/>
                    </a:lnTo>
                    <a:lnTo>
                      <a:pt x="1188" y="98"/>
                    </a:lnTo>
                    <a:lnTo>
                      <a:pt x="1175" y="104"/>
                    </a:lnTo>
                    <a:lnTo>
                      <a:pt x="1162" y="111"/>
                    </a:lnTo>
                    <a:lnTo>
                      <a:pt x="1145" y="114"/>
                    </a:lnTo>
                    <a:lnTo>
                      <a:pt x="1132" y="120"/>
                    </a:lnTo>
                    <a:lnTo>
                      <a:pt x="1116" y="124"/>
                    </a:lnTo>
                    <a:lnTo>
                      <a:pt x="1096" y="124"/>
                    </a:lnTo>
                    <a:lnTo>
                      <a:pt x="1080" y="127"/>
                    </a:lnTo>
                    <a:lnTo>
                      <a:pt x="1061" y="127"/>
                    </a:lnTo>
                    <a:lnTo>
                      <a:pt x="1041" y="127"/>
                    </a:lnTo>
                    <a:lnTo>
                      <a:pt x="1025" y="124"/>
                    </a:lnTo>
                    <a:lnTo>
                      <a:pt x="1008" y="124"/>
                    </a:lnTo>
                    <a:lnTo>
                      <a:pt x="992" y="120"/>
                    </a:lnTo>
                    <a:lnTo>
                      <a:pt x="976" y="114"/>
                    </a:lnTo>
                    <a:lnTo>
                      <a:pt x="963" y="111"/>
                    </a:lnTo>
                    <a:lnTo>
                      <a:pt x="946" y="104"/>
                    </a:lnTo>
                    <a:lnTo>
                      <a:pt x="933" y="98"/>
                    </a:lnTo>
                    <a:lnTo>
                      <a:pt x="910" y="81"/>
                    </a:lnTo>
                    <a:lnTo>
                      <a:pt x="884" y="58"/>
                    </a:lnTo>
                    <a:lnTo>
                      <a:pt x="862" y="29"/>
                    </a:lnTo>
                    <a:lnTo>
                      <a:pt x="839" y="0"/>
                    </a:lnTo>
                    <a:lnTo>
                      <a:pt x="764" y="0"/>
                    </a:lnTo>
                    <a:lnTo>
                      <a:pt x="751" y="16"/>
                    </a:lnTo>
                    <a:lnTo>
                      <a:pt x="737" y="32"/>
                    </a:lnTo>
                    <a:lnTo>
                      <a:pt x="724" y="45"/>
                    </a:lnTo>
                    <a:lnTo>
                      <a:pt x="715" y="58"/>
                    </a:lnTo>
                    <a:lnTo>
                      <a:pt x="702" y="71"/>
                    </a:lnTo>
                    <a:lnTo>
                      <a:pt x="689" y="81"/>
                    </a:lnTo>
                    <a:lnTo>
                      <a:pt x="675" y="91"/>
                    </a:lnTo>
                    <a:lnTo>
                      <a:pt x="662" y="98"/>
                    </a:lnTo>
                    <a:lnTo>
                      <a:pt x="649" y="104"/>
                    </a:lnTo>
                    <a:lnTo>
                      <a:pt x="640" y="111"/>
                    </a:lnTo>
                    <a:lnTo>
                      <a:pt x="623" y="114"/>
                    </a:lnTo>
                    <a:lnTo>
                      <a:pt x="610" y="120"/>
                    </a:lnTo>
                    <a:lnTo>
                      <a:pt x="594" y="124"/>
                    </a:lnTo>
                    <a:lnTo>
                      <a:pt x="574" y="124"/>
                    </a:lnTo>
                    <a:lnTo>
                      <a:pt x="558" y="127"/>
                    </a:lnTo>
                    <a:lnTo>
                      <a:pt x="538" y="127"/>
                    </a:lnTo>
                    <a:lnTo>
                      <a:pt x="519" y="127"/>
                    </a:lnTo>
                    <a:lnTo>
                      <a:pt x="503" y="124"/>
                    </a:lnTo>
                    <a:lnTo>
                      <a:pt x="483" y="124"/>
                    </a:lnTo>
                    <a:lnTo>
                      <a:pt x="467" y="120"/>
                    </a:lnTo>
                    <a:lnTo>
                      <a:pt x="450" y="114"/>
                    </a:lnTo>
                    <a:lnTo>
                      <a:pt x="437" y="111"/>
                    </a:lnTo>
                    <a:lnTo>
                      <a:pt x="421" y="104"/>
                    </a:lnTo>
                    <a:lnTo>
                      <a:pt x="408" y="98"/>
                    </a:lnTo>
                    <a:lnTo>
                      <a:pt x="395" y="91"/>
                    </a:lnTo>
                    <a:lnTo>
                      <a:pt x="382" y="81"/>
                    </a:lnTo>
                    <a:lnTo>
                      <a:pt x="369" y="71"/>
                    </a:lnTo>
                    <a:lnTo>
                      <a:pt x="356" y="58"/>
                    </a:lnTo>
                    <a:lnTo>
                      <a:pt x="343" y="45"/>
                    </a:lnTo>
                    <a:lnTo>
                      <a:pt x="330" y="32"/>
                    </a:lnTo>
                    <a:lnTo>
                      <a:pt x="317" y="16"/>
                    </a:lnTo>
                    <a:lnTo>
                      <a:pt x="303" y="0"/>
                    </a:lnTo>
                    <a:lnTo>
                      <a:pt x="232" y="0"/>
                    </a:lnTo>
                    <a:lnTo>
                      <a:pt x="222" y="13"/>
                    </a:lnTo>
                    <a:lnTo>
                      <a:pt x="209" y="29"/>
                    </a:lnTo>
                    <a:lnTo>
                      <a:pt x="199" y="42"/>
                    </a:lnTo>
                    <a:lnTo>
                      <a:pt x="186" y="52"/>
                    </a:lnTo>
                    <a:lnTo>
                      <a:pt x="173" y="65"/>
                    </a:lnTo>
                    <a:lnTo>
                      <a:pt x="160" y="75"/>
                    </a:lnTo>
                    <a:lnTo>
                      <a:pt x="144" y="84"/>
                    </a:lnTo>
                    <a:lnTo>
                      <a:pt x="131" y="94"/>
                    </a:lnTo>
                    <a:lnTo>
                      <a:pt x="114" y="101"/>
                    </a:lnTo>
                    <a:lnTo>
                      <a:pt x="101" y="107"/>
                    </a:lnTo>
                    <a:lnTo>
                      <a:pt x="85" y="114"/>
                    </a:lnTo>
                    <a:lnTo>
                      <a:pt x="69" y="117"/>
                    </a:lnTo>
                    <a:lnTo>
                      <a:pt x="52" y="120"/>
                    </a:lnTo>
                    <a:lnTo>
                      <a:pt x="36" y="124"/>
                    </a:lnTo>
                    <a:lnTo>
                      <a:pt x="20" y="127"/>
                    </a:lnTo>
                    <a:lnTo>
                      <a:pt x="3" y="127"/>
                    </a:lnTo>
                    <a:lnTo>
                      <a:pt x="0" y="127"/>
                    </a:lnTo>
                    <a:lnTo>
                      <a:pt x="0" y="238"/>
                    </a:lnTo>
                    <a:lnTo>
                      <a:pt x="3" y="238"/>
                    </a:lnTo>
                    <a:lnTo>
                      <a:pt x="7" y="238"/>
                    </a:lnTo>
                    <a:lnTo>
                      <a:pt x="13" y="238"/>
                    </a:lnTo>
                    <a:lnTo>
                      <a:pt x="20" y="238"/>
                    </a:lnTo>
                    <a:lnTo>
                      <a:pt x="52" y="235"/>
                    </a:lnTo>
                    <a:lnTo>
                      <a:pt x="85" y="231"/>
                    </a:lnTo>
                    <a:lnTo>
                      <a:pt x="117" y="222"/>
                    </a:lnTo>
                    <a:lnTo>
                      <a:pt x="150" y="208"/>
                    </a:lnTo>
                    <a:lnTo>
                      <a:pt x="179" y="192"/>
                    </a:lnTo>
                    <a:lnTo>
                      <a:pt x="209" y="173"/>
                    </a:lnTo>
                    <a:lnTo>
                      <a:pt x="238" y="146"/>
                    </a:lnTo>
                    <a:lnTo>
                      <a:pt x="264" y="120"/>
                    </a:lnTo>
                    <a:lnTo>
                      <a:pt x="277" y="133"/>
                    </a:lnTo>
                    <a:lnTo>
                      <a:pt x="290" y="146"/>
                    </a:lnTo>
                    <a:lnTo>
                      <a:pt x="303" y="156"/>
                    </a:lnTo>
                    <a:lnTo>
                      <a:pt x="320" y="166"/>
                    </a:lnTo>
                    <a:lnTo>
                      <a:pt x="333" y="176"/>
                    </a:lnTo>
                    <a:lnTo>
                      <a:pt x="346" y="186"/>
                    </a:lnTo>
                    <a:lnTo>
                      <a:pt x="362" y="192"/>
                    </a:lnTo>
                    <a:lnTo>
                      <a:pt x="375" y="199"/>
                    </a:lnTo>
                    <a:lnTo>
                      <a:pt x="388" y="205"/>
                    </a:lnTo>
                    <a:lnTo>
                      <a:pt x="405" y="212"/>
                    </a:lnTo>
                    <a:lnTo>
                      <a:pt x="421" y="218"/>
                    </a:lnTo>
                    <a:lnTo>
                      <a:pt x="441" y="222"/>
                    </a:lnTo>
                    <a:lnTo>
                      <a:pt x="457" y="228"/>
                    </a:lnTo>
                    <a:lnTo>
                      <a:pt x="480" y="231"/>
                    </a:lnTo>
                    <a:lnTo>
                      <a:pt x="499" y="235"/>
                    </a:lnTo>
                    <a:lnTo>
                      <a:pt x="522" y="238"/>
                    </a:lnTo>
                    <a:lnTo>
                      <a:pt x="525" y="238"/>
                    </a:lnTo>
                    <a:lnTo>
                      <a:pt x="532" y="238"/>
                    </a:lnTo>
                    <a:lnTo>
                      <a:pt x="535" y="238"/>
                    </a:lnTo>
                    <a:lnTo>
                      <a:pt x="542" y="238"/>
                    </a:lnTo>
                    <a:lnTo>
                      <a:pt x="545" y="238"/>
                    </a:lnTo>
                    <a:lnTo>
                      <a:pt x="574" y="235"/>
                    </a:lnTo>
                    <a:lnTo>
                      <a:pt x="604" y="231"/>
                    </a:lnTo>
                    <a:lnTo>
                      <a:pt x="633" y="222"/>
                    </a:lnTo>
                    <a:lnTo>
                      <a:pt x="666" y="212"/>
                    </a:lnTo>
                    <a:lnTo>
                      <a:pt x="698" y="195"/>
                    </a:lnTo>
                    <a:lnTo>
                      <a:pt x="731" y="176"/>
                    </a:lnTo>
                    <a:lnTo>
                      <a:pt x="767" y="153"/>
                    </a:lnTo>
                    <a:lnTo>
                      <a:pt x="803" y="127"/>
                    </a:lnTo>
                    <a:lnTo>
                      <a:pt x="816" y="140"/>
                    </a:lnTo>
                    <a:lnTo>
                      <a:pt x="829" y="150"/>
                    </a:lnTo>
                    <a:lnTo>
                      <a:pt x="842" y="163"/>
                    </a:lnTo>
                    <a:lnTo>
                      <a:pt x="858" y="173"/>
                    </a:lnTo>
                    <a:lnTo>
                      <a:pt x="875" y="182"/>
                    </a:lnTo>
                    <a:lnTo>
                      <a:pt x="891" y="192"/>
                    </a:lnTo>
                    <a:lnTo>
                      <a:pt x="907" y="202"/>
                    </a:lnTo>
                    <a:lnTo>
                      <a:pt x="927" y="208"/>
                    </a:lnTo>
                    <a:lnTo>
                      <a:pt x="943" y="215"/>
                    </a:lnTo>
                    <a:lnTo>
                      <a:pt x="959" y="222"/>
                    </a:lnTo>
                    <a:lnTo>
                      <a:pt x="976" y="225"/>
                    </a:lnTo>
                    <a:lnTo>
                      <a:pt x="992" y="231"/>
                    </a:lnTo>
                    <a:lnTo>
                      <a:pt x="1008" y="235"/>
                    </a:lnTo>
                    <a:lnTo>
                      <a:pt x="1025" y="235"/>
                    </a:lnTo>
                    <a:lnTo>
                      <a:pt x="1038" y="238"/>
                    </a:lnTo>
                    <a:lnTo>
                      <a:pt x="1054" y="238"/>
                    </a:lnTo>
                    <a:lnTo>
                      <a:pt x="1061" y="238"/>
                    </a:lnTo>
                    <a:lnTo>
                      <a:pt x="1064" y="238"/>
                    </a:lnTo>
                    <a:lnTo>
                      <a:pt x="1070" y="238"/>
                    </a:lnTo>
                    <a:lnTo>
                      <a:pt x="1074" y="238"/>
                    </a:lnTo>
                    <a:lnTo>
                      <a:pt x="1096" y="235"/>
                    </a:lnTo>
                    <a:lnTo>
                      <a:pt x="1119" y="231"/>
                    </a:lnTo>
                    <a:lnTo>
                      <a:pt x="1139" y="228"/>
                    </a:lnTo>
                    <a:lnTo>
                      <a:pt x="1158" y="222"/>
                    </a:lnTo>
                    <a:lnTo>
                      <a:pt x="1178" y="218"/>
                    </a:lnTo>
                    <a:lnTo>
                      <a:pt x="1194" y="212"/>
                    </a:lnTo>
                    <a:lnTo>
                      <a:pt x="1211" y="205"/>
                    </a:lnTo>
                    <a:lnTo>
                      <a:pt x="1224" y="199"/>
                    </a:lnTo>
                    <a:lnTo>
                      <a:pt x="1237" y="192"/>
                    </a:lnTo>
                    <a:lnTo>
                      <a:pt x="1250" y="186"/>
                    </a:lnTo>
                    <a:lnTo>
                      <a:pt x="1263" y="176"/>
                    </a:lnTo>
                    <a:lnTo>
                      <a:pt x="1279" y="166"/>
                    </a:lnTo>
                    <a:lnTo>
                      <a:pt x="1292" y="156"/>
                    </a:lnTo>
                    <a:lnTo>
                      <a:pt x="1305" y="146"/>
                    </a:lnTo>
                    <a:lnTo>
                      <a:pt x="1318" y="133"/>
                    </a:lnTo>
                    <a:lnTo>
                      <a:pt x="1331" y="120"/>
                    </a:lnTo>
                    <a:lnTo>
                      <a:pt x="1358" y="146"/>
                    </a:lnTo>
                    <a:lnTo>
                      <a:pt x="1387" y="173"/>
                    </a:lnTo>
                    <a:lnTo>
                      <a:pt x="1416" y="192"/>
                    </a:lnTo>
                    <a:lnTo>
                      <a:pt x="1449" y="208"/>
                    </a:lnTo>
                    <a:lnTo>
                      <a:pt x="1478" y="222"/>
                    </a:lnTo>
                    <a:lnTo>
                      <a:pt x="1511" y="231"/>
                    </a:lnTo>
                    <a:lnTo>
                      <a:pt x="1547" y="235"/>
                    </a:lnTo>
                    <a:lnTo>
                      <a:pt x="1579" y="238"/>
                    </a:lnTo>
                    <a:lnTo>
                      <a:pt x="1586" y="238"/>
                    </a:lnTo>
                    <a:lnTo>
                      <a:pt x="1589" y="238"/>
                    </a:lnTo>
                    <a:lnTo>
                      <a:pt x="1596" y="238"/>
                    </a:lnTo>
                    <a:lnTo>
                      <a:pt x="1599" y="238"/>
                    </a:lnTo>
                    <a:close/>
                  </a:path>
                </a:pathLst>
              </a:custGeom>
              <a:solidFill>
                <a:srgbClr val="000000"/>
              </a:solidFill>
              <a:ln w="9525">
                <a:noFill/>
                <a:round/>
                <a:headEnd/>
                <a:tailEnd/>
              </a:ln>
            </p:spPr>
            <p:txBody>
              <a:bodyPr/>
              <a:lstStyle/>
              <a:p>
                <a:endParaRPr lang="en-GB"/>
              </a:p>
            </p:txBody>
          </p:sp>
          <p:sp>
            <p:nvSpPr>
              <p:cNvPr id="132107" name="Freeform 10"/>
              <p:cNvSpPr>
                <a:spLocks/>
              </p:cNvSpPr>
              <p:nvPr/>
            </p:nvSpPr>
            <p:spPr bwMode="auto">
              <a:xfrm>
                <a:off x="3021" y="2066"/>
                <a:ext cx="1599" cy="242"/>
              </a:xfrm>
              <a:custGeom>
                <a:avLst/>
                <a:gdLst>
                  <a:gd name="T0" fmla="*/ 1596 w 1599"/>
                  <a:gd name="T1" fmla="*/ 128 h 242"/>
                  <a:gd name="T2" fmla="*/ 1560 w 1599"/>
                  <a:gd name="T3" fmla="*/ 125 h 242"/>
                  <a:gd name="T4" fmla="*/ 1498 w 1599"/>
                  <a:gd name="T5" fmla="*/ 111 h 242"/>
                  <a:gd name="T6" fmla="*/ 1439 w 1599"/>
                  <a:gd name="T7" fmla="*/ 76 h 242"/>
                  <a:gd name="T8" fmla="*/ 1387 w 1599"/>
                  <a:gd name="T9" fmla="*/ 30 h 242"/>
                  <a:gd name="T10" fmla="*/ 1282 w 1599"/>
                  <a:gd name="T11" fmla="*/ 17 h 242"/>
                  <a:gd name="T12" fmla="*/ 1227 w 1599"/>
                  <a:gd name="T13" fmla="*/ 72 h 242"/>
                  <a:gd name="T14" fmla="*/ 1175 w 1599"/>
                  <a:gd name="T15" fmla="*/ 105 h 242"/>
                  <a:gd name="T16" fmla="*/ 1116 w 1599"/>
                  <a:gd name="T17" fmla="*/ 128 h 242"/>
                  <a:gd name="T18" fmla="*/ 1041 w 1599"/>
                  <a:gd name="T19" fmla="*/ 131 h 242"/>
                  <a:gd name="T20" fmla="*/ 976 w 1599"/>
                  <a:gd name="T21" fmla="*/ 118 h 242"/>
                  <a:gd name="T22" fmla="*/ 910 w 1599"/>
                  <a:gd name="T23" fmla="*/ 82 h 242"/>
                  <a:gd name="T24" fmla="*/ 764 w 1599"/>
                  <a:gd name="T25" fmla="*/ 0 h 242"/>
                  <a:gd name="T26" fmla="*/ 715 w 1599"/>
                  <a:gd name="T27" fmla="*/ 59 h 242"/>
                  <a:gd name="T28" fmla="*/ 662 w 1599"/>
                  <a:gd name="T29" fmla="*/ 102 h 242"/>
                  <a:gd name="T30" fmla="*/ 610 w 1599"/>
                  <a:gd name="T31" fmla="*/ 125 h 242"/>
                  <a:gd name="T32" fmla="*/ 538 w 1599"/>
                  <a:gd name="T33" fmla="*/ 131 h 242"/>
                  <a:gd name="T34" fmla="*/ 467 w 1599"/>
                  <a:gd name="T35" fmla="*/ 125 h 242"/>
                  <a:gd name="T36" fmla="*/ 408 w 1599"/>
                  <a:gd name="T37" fmla="*/ 98 h 242"/>
                  <a:gd name="T38" fmla="*/ 356 w 1599"/>
                  <a:gd name="T39" fmla="*/ 59 h 242"/>
                  <a:gd name="T40" fmla="*/ 303 w 1599"/>
                  <a:gd name="T41" fmla="*/ 0 h 242"/>
                  <a:gd name="T42" fmla="*/ 199 w 1599"/>
                  <a:gd name="T43" fmla="*/ 43 h 242"/>
                  <a:gd name="T44" fmla="*/ 144 w 1599"/>
                  <a:gd name="T45" fmla="*/ 85 h 242"/>
                  <a:gd name="T46" fmla="*/ 85 w 1599"/>
                  <a:gd name="T47" fmla="*/ 115 h 242"/>
                  <a:gd name="T48" fmla="*/ 20 w 1599"/>
                  <a:gd name="T49" fmla="*/ 128 h 242"/>
                  <a:gd name="T50" fmla="*/ 0 w 1599"/>
                  <a:gd name="T51" fmla="*/ 128 h 242"/>
                  <a:gd name="T52" fmla="*/ 7 w 1599"/>
                  <a:gd name="T53" fmla="*/ 239 h 242"/>
                  <a:gd name="T54" fmla="*/ 85 w 1599"/>
                  <a:gd name="T55" fmla="*/ 232 h 242"/>
                  <a:gd name="T56" fmla="*/ 209 w 1599"/>
                  <a:gd name="T57" fmla="*/ 173 h 242"/>
                  <a:gd name="T58" fmla="*/ 290 w 1599"/>
                  <a:gd name="T59" fmla="*/ 147 h 242"/>
                  <a:gd name="T60" fmla="*/ 346 w 1599"/>
                  <a:gd name="T61" fmla="*/ 187 h 242"/>
                  <a:gd name="T62" fmla="*/ 405 w 1599"/>
                  <a:gd name="T63" fmla="*/ 216 h 242"/>
                  <a:gd name="T64" fmla="*/ 480 w 1599"/>
                  <a:gd name="T65" fmla="*/ 232 h 242"/>
                  <a:gd name="T66" fmla="*/ 532 w 1599"/>
                  <a:gd name="T67" fmla="*/ 239 h 242"/>
                  <a:gd name="T68" fmla="*/ 574 w 1599"/>
                  <a:gd name="T69" fmla="*/ 239 h 242"/>
                  <a:gd name="T70" fmla="*/ 698 w 1599"/>
                  <a:gd name="T71" fmla="*/ 196 h 242"/>
                  <a:gd name="T72" fmla="*/ 816 w 1599"/>
                  <a:gd name="T73" fmla="*/ 141 h 242"/>
                  <a:gd name="T74" fmla="*/ 875 w 1599"/>
                  <a:gd name="T75" fmla="*/ 183 h 242"/>
                  <a:gd name="T76" fmla="*/ 943 w 1599"/>
                  <a:gd name="T77" fmla="*/ 216 h 242"/>
                  <a:gd name="T78" fmla="*/ 1008 w 1599"/>
                  <a:gd name="T79" fmla="*/ 235 h 242"/>
                  <a:gd name="T80" fmla="*/ 1061 w 1599"/>
                  <a:gd name="T81" fmla="*/ 239 h 242"/>
                  <a:gd name="T82" fmla="*/ 1074 w 1599"/>
                  <a:gd name="T83" fmla="*/ 239 h 242"/>
                  <a:gd name="T84" fmla="*/ 1158 w 1599"/>
                  <a:gd name="T85" fmla="*/ 226 h 242"/>
                  <a:gd name="T86" fmla="*/ 1224 w 1599"/>
                  <a:gd name="T87" fmla="*/ 203 h 242"/>
                  <a:gd name="T88" fmla="*/ 1279 w 1599"/>
                  <a:gd name="T89" fmla="*/ 167 h 242"/>
                  <a:gd name="T90" fmla="*/ 1331 w 1599"/>
                  <a:gd name="T91" fmla="*/ 121 h 242"/>
                  <a:gd name="T92" fmla="*/ 1449 w 1599"/>
                  <a:gd name="T93" fmla="*/ 209 h 242"/>
                  <a:gd name="T94" fmla="*/ 1579 w 1599"/>
                  <a:gd name="T95" fmla="*/ 239 h 242"/>
                  <a:gd name="T96" fmla="*/ 1599 w 1599"/>
                  <a:gd name="T97" fmla="*/ 23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9"/>
                  <a:gd name="T148" fmla="*/ 0 h 242"/>
                  <a:gd name="T149" fmla="*/ 1599 w 1599"/>
                  <a:gd name="T150" fmla="*/ 242 h 2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9" h="242">
                    <a:moveTo>
                      <a:pt x="1599" y="239"/>
                    </a:moveTo>
                    <a:lnTo>
                      <a:pt x="1599" y="128"/>
                    </a:lnTo>
                    <a:lnTo>
                      <a:pt x="1596" y="128"/>
                    </a:lnTo>
                    <a:lnTo>
                      <a:pt x="1592" y="128"/>
                    </a:lnTo>
                    <a:lnTo>
                      <a:pt x="1576" y="128"/>
                    </a:lnTo>
                    <a:lnTo>
                      <a:pt x="1560" y="125"/>
                    </a:lnTo>
                    <a:lnTo>
                      <a:pt x="1544" y="125"/>
                    </a:lnTo>
                    <a:lnTo>
                      <a:pt x="1530" y="121"/>
                    </a:lnTo>
                    <a:lnTo>
                      <a:pt x="1514" y="115"/>
                    </a:lnTo>
                    <a:lnTo>
                      <a:pt x="1498" y="111"/>
                    </a:lnTo>
                    <a:lnTo>
                      <a:pt x="1485" y="102"/>
                    </a:lnTo>
                    <a:lnTo>
                      <a:pt x="1468" y="95"/>
                    </a:lnTo>
                    <a:lnTo>
                      <a:pt x="1452" y="85"/>
                    </a:lnTo>
                    <a:lnTo>
                      <a:pt x="1439" y="76"/>
                    </a:lnTo>
                    <a:lnTo>
                      <a:pt x="1426" y="66"/>
                    </a:lnTo>
                    <a:lnTo>
                      <a:pt x="1413" y="53"/>
                    </a:lnTo>
                    <a:lnTo>
                      <a:pt x="1400" y="43"/>
                    </a:lnTo>
                    <a:lnTo>
                      <a:pt x="1387" y="30"/>
                    </a:lnTo>
                    <a:lnTo>
                      <a:pt x="1377" y="14"/>
                    </a:lnTo>
                    <a:lnTo>
                      <a:pt x="1367" y="0"/>
                    </a:lnTo>
                    <a:lnTo>
                      <a:pt x="1296" y="0"/>
                    </a:lnTo>
                    <a:lnTo>
                      <a:pt x="1282" y="17"/>
                    </a:lnTo>
                    <a:lnTo>
                      <a:pt x="1269" y="33"/>
                    </a:lnTo>
                    <a:lnTo>
                      <a:pt x="1256" y="46"/>
                    </a:lnTo>
                    <a:lnTo>
                      <a:pt x="1243" y="59"/>
                    </a:lnTo>
                    <a:lnTo>
                      <a:pt x="1227" y="72"/>
                    </a:lnTo>
                    <a:lnTo>
                      <a:pt x="1214" y="82"/>
                    </a:lnTo>
                    <a:lnTo>
                      <a:pt x="1201" y="92"/>
                    </a:lnTo>
                    <a:lnTo>
                      <a:pt x="1188" y="98"/>
                    </a:lnTo>
                    <a:lnTo>
                      <a:pt x="1175" y="105"/>
                    </a:lnTo>
                    <a:lnTo>
                      <a:pt x="1162" y="115"/>
                    </a:lnTo>
                    <a:lnTo>
                      <a:pt x="1145" y="118"/>
                    </a:lnTo>
                    <a:lnTo>
                      <a:pt x="1132" y="125"/>
                    </a:lnTo>
                    <a:lnTo>
                      <a:pt x="1116" y="128"/>
                    </a:lnTo>
                    <a:lnTo>
                      <a:pt x="1096" y="128"/>
                    </a:lnTo>
                    <a:lnTo>
                      <a:pt x="1080" y="131"/>
                    </a:lnTo>
                    <a:lnTo>
                      <a:pt x="1061" y="131"/>
                    </a:lnTo>
                    <a:lnTo>
                      <a:pt x="1041" y="131"/>
                    </a:lnTo>
                    <a:lnTo>
                      <a:pt x="1025" y="128"/>
                    </a:lnTo>
                    <a:lnTo>
                      <a:pt x="1008" y="128"/>
                    </a:lnTo>
                    <a:lnTo>
                      <a:pt x="992" y="125"/>
                    </a:lnTo>
                    <a:lnTo>
                      <a:pt x="976" y="118"/>
                    </a:lnTo>
                    <a:lnTo>
                      <a:pt x="963" y="115"/>
                    </a:lnTo>
                    <a:lnTo>
                      <a:pt x="946" y="105"/>
                    </a:lnTo>
                    <a:lnTo>
                      <a:pt x="933" y="98"/>
                    </a:lnTo>
                    <a:lnTo>
                      <a:pt x="910" y="82"/>
                    </a:lnTo>
                    <a:lnTo>
                      <a:pt x="884" y="59"/>
                    </a:lnTo>
                    <a:lnTo>
                      <a:pt x="862" y="33"/>
                    </a:lnTo>
                    <a:lnTo>
                      <a:pt x="839" y="0"/>
                    </a:lnTo>
                    <a:lnTo>
                      <a:pt x="764" y="0"/>
                    </a:lnTo>
                    <a:lnTo>
                      <a:pt x="751" y="17"/>
                    </a:lnTo>
                    <a:lnTo>
                      <a:pt x="737" y="33"/>
                    </a:lnTo>
                    <a:lnTo>
                      <a:pt x="724" y="46"/>
                    </a:lnTo>
                    <a:lnTo>
                      <a:pt x="715" y="59"/>
                    </a:lnTo>
                    <a:lnTo>
                      <a:pt x="702" y="72"/>
                    </a:lnTo>
                    <a:lnTo>
                      <a:pt x="689" y="85"/>
                    </a:lnTo>
                    <a:lnTo>
                      <a:pt x="675" y="95"/>
                    </a:lnTo>
                    <a:lnTo>
                      <a:pt x="662" y="102"/>
                    </a:lnTo>
                    <a:lnTo>
                      <a:pt x="649" y="108"/>
                    </a:lnTo>
                    <a:lnTo>
                      <a:pt x="640" y="115"/>
                    </a:lnTo>
                    <a:lnTo>
                      <a:pt x="623" y="118"/>
                    </a:lnTo>
                    <a:lnTo>
                      <a:pt x="610" y="125"/>
                    </a:lnTo>
                    <a:lnTo>
                      <a:pt x="594" y="128"/>
                    </a:lnTo>
                    <a:lnTo>
                      <a:pt x="574" y="128"/>
                    </a:lnTo>
                    <a:lnTo>
                      <a:pt x="558" y="131"/>
                    </a:lnTo>
                    <a:lnTo>
                      <a:pt x="538" y="131"/>
                    </a:lnTo>
                    <a:lnTo>
                      <a:pt x="519" y="131"/>
                    </a:lnTo>
                    <a:lnTo>
                      <a:pt x="503" y="128"/>
                    </a:lnTo>
                    <a:lnTo>
                      <a:pt x="483" y="128"/>
                    </a:lnTo>
                    <a:lnTo>
                      <a:pt x="467" y="125"/>
                    </a:lnTo>
                    <a:lnTo>
                      <a:pt x="450" y="118"/>
                    </a:lnTo>
                    <a:lnTo>
                      <a:pt x="437" y="115"/>
                    </a:lnTo>
                    <a:lnTo>
                      <a:pt x="421" y="105"/>
                    </a:lnTo>
                    <a:lnTo>
                      <a:pt x="408" y="98"/>
                    </a:lnTo>
                    <a:lnTo>
                      <a:pt x="395" y="92"/>
                    </a:lnTo>
                    <a:lnTo>
                      <a:pt x="382" y="82"/>
                    </a:lnTo>
                    <a:lnTo>
                      <a:pt x="369" y="72"/>
                    </a:lnTo>
                    <a:lnTo>
                      <a:pt x="356" y="59"/>
                    </a:lnTo>
                    <a:lnTo>
                      <a:pt x="343" y="46"/>
                    </a:lnTo>
                    <a:lnTo>
                      <a:pt x="330" y="33"/>
                    </a:lnTo>
                    <a:lnTo>
                      <a:pt x="317" y="17"/>
                    </a:lnTo>
                    <a:lnTo>
                      <a:pt x="303" y="0"/>
                    </a:lnTo>
                    <a:lnTo>
                      <a:pt x="232" y="0"/>
                    </a:lnTo>
                    <a:lnTo>
                      <a:pt x="222" y="14"/>
                    </a:lnTo>
                    <a:lnTo>
                      <a:pt x="209" y="30"/>
                    </a:lnTo>
                    <a:lnTo>
                      <a:pt x="199" y="43"/>
                    </a:lnTo>
                    <a:lnTo>
                      <a:pt x="186" y="53"/>
                    </a:lnTo>
                    <a:lnTo>
                      <a:pt x="173" y="66"/>
                    </a:lnTo>
                    <a:lnTo>
                      <a:pt x="160" y="76"/>
                    </a:lnTo>
                    <a:lnTo>
                      <a:pt x="144" y="85"/>
                    </a:lnTo>
                    <a:lnTo>
                      <a:pt x="131" y="95"/>
                    </a:lnTo>
                    <a:lnTo>
                      <a:pt x="114" y="102"/>
                    </a:lnTo>
                    <a:lnTo>
                      <a:pt x="101" y="111"/>
                    </a:lnTo>
                    <a:lnTo>
                      <a:pt x="85" y="115"/>
                    </a:lnTo>
                    <a:lnTo>
                      <a:pt x="69" y="121"/>
                    </a:lnTo>
                    <a:lnTo>
                      <a:pt x="52" y="125"/>
                    </a:lnTo>
                    <a:lnTo>
                      <a:pt x="36" y="125"/>
                    </a:lnTo>
                    <a:lnTo>
                      <a:pt x="20" y="128"/>
                    </a:lnTo>
                    <a:lnTo>
                      <a:pt x="3" y="128"/>
                    </a:lnTo>
                    <a:lnTo>
                      <a:pt x="0" y="128"/>
                    </a:lnTo>
                    <a:lnTo>
                      <a:pt x="0" y="239"/>
                    </a:lnTo>
                    <a:lnTo>
                      <a:pt x="3" y="239"/>
                    </a:lnTo>
                    <a:lnTo>
                      <a:pt x="7" y="239"/>
                    </a:lnTo>
                    <a:lnTo>
                      <a:pt x="13" y="239"/>
                    </a:lnTo>
                    <a:lnTo>
                      <a:pt x="20" y="239"/>
                    </a:lnTo>
                    <a:lnTo>
                      <a:pt x="52" y="235"/>
                    </a:lnTo>
                    <a:lnTo>
                      <a:pt x="85" y="232"/>
                    </a:lnTo>
                    <a:lnTo>
                      <a:pt x="117" y="222"/>
                    </a:lnTo>
                    <a:lnTo>
                      <a:pt x="150" y="209"/>
                    </a:lnTo>
                    <a:lnTo>
                      <a:pt x="179" y="193"/>
                    </a:lnTo>
                    <a:lnTo>
                      <a:pt x="209" y="173"/>
                    </a:lnTo>
                    <a:lnTo>
                      <a:pt x="238" y="147"/>
                    </a:lnTo>
                    <a:lnTo>
                      <a:pt x="264" y="121"/>
                    </a:lnTo>
                    <a:lnTo>
                      <a:pt x="277" y="134"/>
                    </a:lnTo>
                    <a:lnTo>
                      <a:pt x="290" y="147"/>
                    </a:lnTo>
                    <a:lnTo>
                      <a:pt x="303" y="157"/>
                    </a:lnTo>
                    <a:lnTo>
                      <a:pt x="320" y="167"/>
                    </a:lnTo>
                    <a:lnTo>
                      <a:pt x="333" y="177"/>
                    </a:lnTo>
                    <a:lnTo>
                      <a:pt x="346" y="187"/>
                    </a:lnTo>
                    <a:lnTo>
                      <a:pt x="362" y="196"/>
                    </a:lnTo>
                    <a:lnTo>
                      <a:pt x="375" y="203"/>
                    </a:lnTo>
                    <a:lnTo>
                      <a:pt x="388" y="209"/>
                    </a:lnTo>
                    <a:lnTo>
                      <a:pt x="405" y="216"/>
                    </a:lnTo>
                    <a:lnTo>
                      <a:pt x="421" y="219"/>
                    </a:lnTo>
                    <a:lnTo>
                      <a:pt x="441" y="226"/>
                    </a:lnTo>
                    <a:lnTo>
                      <a:pt x="457" y="229"/>
                    </a:lnTo>
                    <a:lnTo>
                      <a:pt x="480" y="232"/>
                    </a:lnTo>
                    <a:lnTo>
                      <a:pt x="499" y="235"/>
                    </a:lnTo>
                    <a:lnTo>
                      <a:pt x="522" y="239"/>
                    </a:lnTo>
                    <a:lnTo>
                      <a:pt x="525" y="239"/>
                    </a:lnTo>
                    <a:lnTo>
                      <a:pt x="532" y="239"/>
                    </a:lnTo>
                    <a:lnTo>
                      <a:pt x="535" y="239"/>
                    </a:lnTo>
                    <a:lnTo>
                      <a:pt x="542" y="242"/>
                    </a:lnTo>
                    <a:lnTo>
                      <a:pt x="545" y="242"/>
                    </a:lnTo>
                    <a:lnTo>
                      <a:pt x="574" y="239"/>
                    </a:lnTo>
                    <a:lnTo>
                      <a:pt x="604" y="235"/>
                    </a:lnTo>
                    <a:lnTo>
                      <a:pt x="633" y="226"/>
                    </a:lnTo>
                    <a:lnTo>
                      <a:pt x="666" y="213"/>
                    </a:lnTo>
                    <a:lnTo>
                      <a:pt x="698" y="196"/>
                    </a:lnTo>
                    <a:lnTo>
                      <a:pt x="731" y="177"/>
                    </a:lnTo>
                    <a:lnTo>
                      <a:pt x="767" y="154"/>
                    </a:lnTo>
                    <a:lnTo>
                      <a:pt x="803" y="128"/>
                    </a:lnTo>
                    <a:lnTo>
                      <a:pt x="816" y="141"/>
                    </a:lnTo>
                    <a:lnTo>
                      <a:pt x="829" y="154"/>
                    </a:lnTo>
                    <a:lnTo>
                      <a:pt x="842" y="164"/>
                    </a:lnTo>
                    <a:lnTo>
                      <a:pt x="858" y="173"/>
                    </a:lnTo>
                    <a:lnTo>
                      <a:pt x="875" y="183"/>
                    </a:lnTo>
                    <a:lnTo>
                      <a:pt x="891" y="193"/>
                    </a:lnTo>
                    <a:lnTo>
                      <a:pt x="907" y="203"/>
                    </a:lnTo>
                    <a:lnTo>
                      <a:pt x="927" y="209"/>
                    </a:lnTo>
                    <a:lnTo>
                      <a:pt x="943" y="216"/>
                    </a:lnTo>
                    <a:lnTo>
                      <a:pt x="959" y="222"/>
                    </a:lnTo>
                    <a:lnTo>
                      <a:pt x="976" y="226"/>
                    </a:lnTo>
                    <a:lnTo>
                      <a:pt x="992" y="232"/>
                    </a:lnTo>
                    <a:lnTo>
                      <a:pt x="1008" y="235"/>
                    </a:lnTo>
                    <a:lnTo>
                      <a:pt x="1025" y="235"/>
                    </a:lnTo>
                    <a:lnTo>
                      <a:pt x="1038" y="239"/>
                    </a:lnTo>
                    <a:lnTo>
                      <a:pt x="1054" y="239"/>
                    </a:lnTo>
                    <a:lnTo>
                      <a:pt x="1061" y="239"/>
                    </a:lnTo>
                    <a:lnTo>
                      <a:pt x="1064" y="239"/>
                    </a:lnTo>
                    <a:lnTo>
                      <a:pt x="1070" y="239"/>
                    </a:lnTo>
                    <a:lnTo>
                      <a:pt x="1074" y="239"/>
                    </a:lnTo>
                    <a:lnTo>
                      <a:pt x="1096" y="235"/>
                    </a:lnTo>
                    <a:lnTo>
                      <a:pt x="1119" y="232"/>
                    </a:lnTo>
                    <a:lnTo>
                      <a:pt x="1139" y="229"/>
                    </a:lnTo>
                    <a:lnTo>
                      <a:pt x="1158" y="226"/>
                    </a:lnTo>
                    <a:lnTo>
                      <a:pt x="1178" y="219"/>
                    </a:lnTo>
                    <a:lnTo>
                      <a:pt x="1194" y="216"/>
                    </a:lnTo>
                    <a:lnTo>
                      <a:pt x="1211" y="209"/>
                    </a:lnTo>
                    <a:lnTo>
                      <a:pt x="1224" y="203"/>
                    </a:lnTo>
                    <a:lnTo>
                      <a:pt x="1237" y="196"/>
                    </a:lnTo>
                    <a:lnTo>
                      <a:pt x="1250" y="187"/>
                    </a:lnTo>
                    <a:lnTo>
                      <a:pt x="1263" y="177"/>
                    </a:lnTo>
                    <a:lnTo>
                      <a:pt x="1279" y="167"/>
                    </a:lnTo>
                    <a:lnTo>
                      <a:pt x="1292" y="157"/>
                    </a:lnTo>
                    <a:lnTo>
                      <a:pt x="1305" y="147"/>
                    </a:lnTo>
                    <a:lnTo>
                      <a:pt x="1318" y="134"/>
                    </a:lnTo>
                    <a:lnTo>
                      <a:pt x="1331" y="121"/>
                    </a:lnTo>
                    <a:lnTo>
                      <a:pt x="1358" y="147"/>
                    </a:lnTo>
                    <a:lnTo>
                      <a:pt x="1387" y="173"/>
                    </a:lnTo>
                    <a:lnTo>
                      <a:pt x="1416" y="193"/>
                    </a:lnTo>
                    <a:lnTo>
                      <a:pt x="1449" y="209"/>
                    </a:lnTo>
                    <a:lnTo>
                      <a:pt x="1478" y="222"/>
                    </a:lnTo>
                    <a:lnTo>
                      <a:pt x="1511" y="232"/>
                    </a:lnTo>
                    <a:lnTo>
                      <a:pt x="1547" y="235"/>
                    </a:lnTo>
                    <a:lnTo>
                      <a:pt x="1579" y="239"/>
                    </a:lnTo>
                    <a:lnTo>
                      <a:pt x="1586" y="239"/>
                    </a:lnTo>
                    <a:lnTo>
                      <a:pt x="1589" y="239"/>
                    </a:lnTo>
                    <a:lnTo>
                      <a:pt x="1596" y="239"/>
                    </a:lnTo>
                    <a:lnTo>
                      <a:pt x="1599" y="239"/>
                    </a:lnTo>
                    <a:close/>
                  </a:path>
                </a:pathLst>
              </a:custGeom>
              <a:solidFill>
                <a:srgbClr val="000000"/>
              </a:solidFill>
              <a:ln w="9525">
                <a:noFill/>
                <a:round/>
                <a:headEnd/>
                <a:tailEnd/>
              </a:ln>
            </p:spPr>
            <p:txBody>
              <a:bodyPr/>
              <a:lstStyle/>
              <a:p>
                <a:endParaRPr lang="en-GB"/>
              </a:p>
            </p:txBody>
          </p:sp>
        </p:grpSp>
        <p:grpSp>
          <p:nvGrpSpPr>
            <p:cNvPr id="132103" name="Group 11"/>
            <p:cNvGrpSpPr>
              <a:grpSpLocks/>
            </p:cNvGrpSpPr>
            <p:nvPr/>
          </p:nvGrpSpPr>
          <p:grpSpPr bwMode="auto">
            <a:xfrm>
              <a:off x="528" y="2592"/>
              <a:ext cx="1599" cy="512"/>
              <a:chOff x="3021" y="1796"/>
              <a:chExt cx="1599" cy="512"/>
            </a:xfrm>
          </p:grpSpPr>
          <p:sp>
            <p:nvSpPr>
              <p:cNvPr id="132104" name="Freeform 12"/>
              <p:cNvSpPr>
                <a:spLocks/>
              </p:cNvSpPr>
              <p:nvPr/>
            </p:nvSpPr>
            <p:spPr bwMode="auto">
              <a:xfrm>
                <a:off x="3021" y="1796"/>
                <a:ext cx="1599" cy="238"/>
              </a:xfrm>
              <a:custGeom>
                <a:avLst/>
                <a:gdLst>
                  <a:gd name="T0" fmla="*/ 1596 w 1599"/>
                  <a:gd name="T1" fmla="*/ 127 h 238"/>
                  <a:gd name="T2" fmla="*/ 1560 w 1599"/>
                  <a:gd name="T3" fmla="*/ 124 h 238"/>
                  <a:gd name="T4" fmla="*/ 1498 w 1599"/>
                  <a:gd name="T5" fmla="*/ 107 h 238"/>
                  <a:gd name="T6" fmla="*/ 1439 w 1599"/>
                  <a:gd name="T7" fmla="*/ 75 h 238"/>
                  <a:gd name="T8" fmla="*/ 1387 w 1599"/>
                  <a:gd name="T9" fmla="*/ 29 h 238"/>
                  <a:gd name="T10" fmla="*/ 1282 w 1599"/>
                  <a:gd name="T11" fmla="*/ 16 h 238"/>
                  <a:gd name="T12" fmla="*/ 1227 w 1599"/>
                  <a:gd name="T13" fmla="*/ 71 h 238"/>
                  <a:gd name="T14" fmla="*/ 1175 w 1599"/>
                  <a:gd name="T15" fmla="*/ 104 h 238"/>
                  <a:gd name="T16" fmla="*/ 1116 w 1599"/>
                  <a:gd name="T17" fmla="*/ 124 h 238"/>
                  <a:gd name="T18" fmla="*/ 1041 w 1599"/>
                  <a:gd name="T19" fmla="*/ 127 h 238"/>
                  <a:gd name="T20" fmla="*/ 976 w 1599"/>
                  <a:gd name="T21" fmla="*/ 114 h 238"/>
                  <a:gd name="T22" fmla="*/ 910 w 1599"/>
                  <a:gd name="T23" fmla="*/ 81 h 238"/>
                  <a:gd name="T24" fmla="*/ 764 w 1599"/>
                  <a:gd name="T25" fmla="*/ 0 h 238"/>
                  <a:gd name="T26" fmla="*/ 715 w 1599"/>
                  <a:gd name="T27" fmla="*/ 58 h 238"/>
                  <a:gd name="T28" fmla="*/ 662 w 1599"/>
                  <a:gd name="T29" fmla="*/ 98 h 238"/>
                  <a:gd name="T30" fmla="*/ 610 w 1599"/>
                  <a:gd name="T31" fmla="*/ 120 h 238"/>
                  <a:gd name="T32" fmla="*/ 538 w 1599"/>
                  <a:gd name="T33" fmla="*/ 127 h 238"/>
                  <a:gd name="T34" fmla="*/ 467 w 1599"/>
                  <a:gd name="T35" fmla="*/ 120 h 238"/>
                  <a:gd name="T36" fmla="*/ 408 w 1599"/>
                  <a:gd name="T37" fmla="*/ 98 h 238"/>
                  <a:gd name="T38" fmla="*/ 356 w 1599"/>
                  <a:gd name="T39" fmla="*/ 58 h 238"/>
                  <a:gd name="T40" fmla="*/ 303 w 1599"/>
                  <a:gd name="T41" fmla="*/ 0 h 238"/>
                  <a:gd name="T42" fmla="*/ 199 w 1599"/>
                  <a:gd name="T43" fmla="*/ 42 h 238"/>
                  <a:gd name="T44" fmla="*/ 144 w 1599"/>
                  <a:gd name="T45" fmla="*/ 84 h 238"/>
                  <a:gd name="T46" fmla="*/ 85 w 1599"/>
                  <a:gd name="T47" fmla="*/ 114 h 238"/>
                  <a:gd name="T48" fmla="*/ 20 w 1599"/>
                  <a:gd name="T49" fmla="*/ 127 h 238"/>
                  <a:gd name="T50" fmla="*/ 0 w 1599"/>
                  <a:gd name="T51" fmla="*/ 127 h 238"/>
                  <a:gd name="T52" fmla="*/ 7 w 1599"/>
                  <a:gd name="T53" fmla="*/ 238 h 238"/>
                  <a:gd name="T54" fmla="*/ 85 w 1599"/>
                  <a:gd name="T55" fmla="*/ 231 h 238"/>
                  <a:gd name="T56" fmla="*/ 209 w 1599"/>
                  <a:gd name="T57" fmla="*/ 173 h 238"/>
                  <a:gd name="T58" fmla="*/ 290 w 1599"/>
                  <a:gd name="T59" fmla="*/ 146 h 238"/>
                  <a:gd name="T60" fmla="*/ 346 w 1599"/>
                  <a:gd name="T61" fmla="*/ 186 h 238"/>
                  <a:gd name="T62" fmla="*/ 405 w 1599"/>
                  <a:gd name="T63" fmla="*/ 212 h 238"/>
                  <a:gd name="T64" fmla="*/ 480 w 1599"/>
                  <a:gd name="T65" fmla="*/ 231 h 238"/>
                  <a:gd name="T66" fmla="*/ 532 w 1599"/>
                  <a:gd name="T67" fmla="*/ 238 h 238"/>
                  <a:gd name="T68" fmla="*/ 574 w 1599"/>
                  <a:gd name="T69" fmla="*/ 235 h 238"/>
                  <a:gd name="T70" fmla="*/ 698 w 1599"/>
                  <a:gd name="T71" fmla="*/ 195 h 238"/>
                  <a:gd name="T72" fmla="*/ 816 w 1599"/>
                  <a:gd name="T73" fmla="*/ 140 h 238"/>
                  <a:gd name="T74" fmla="*/ 875 w 1599"/>
                  <a:gd name="T75" fmla="*/ 182 h 238"/>
                  <a:gd name="T76" fmla="*/ 943 w 1599"/>
                  <a:gd name="T77" fmla="*/ 215 h 238"/>
                  <a:gd name="T78" fmla="*/ 1008 w 1599"/>
                  <a:gd name="T79" fmla="*/ 235 h 238"/>
                  <a:gd name="T80" fmla="*/ 1061 w 1599"/>
                  <a:gd name="T81" fmla="*/ 238 h 238"/>
                  <a:gd name="T82" fmla="*/ 1074 w 1599"/>
                  <a:gd name="T83" fmla="*/ 238 h 238"/>
                  <a:gd name="T84" fmla="*/ 1158 w 1599"/>
                  <a:gd name="T85" fmla="*/ 222 h 238"/>
                  <a:gd name="T86" fmla="*/ 1224 w 1599"/>
                  <a:gd name="T87" fmla="*/ 199 h 238"/>
                  <a:gd name="T88" fmla="*/ 1279 w 1599"/>
                  <a:gd name="T89" fmla="*/ 166 h 238"/>
                  <a:gd name="T90" fmla="*/ 1331 w 1599"/>
                  <a:gd name="T91" fmla="*/ 120 h 238"/>
                  <a:gd name="T92" fmla="*/ 1449 w 1599"/>
                  <a:gd name="T93" fmla="*/ 208 h 238"/>
                  <a:gd name="T94" fmla="*/ 1579 w 1599"/>
                  <a:gd name="T95" fmla="*/ 238 h 238"/>
                  <a:gd name="T96" fmla="*/ 1599 w 1599"/>
                  <a:gd name="T97" fmla="*/ 238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9"/>
                  <a:gd name="T148" fmla="*/ 0 h 238"/>
                  <a:gd name="T149" fmla="*/ 1599 w 1599"/>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9" h="238">
                    <a:moveTo>
                      <a:pt x="1599" y="238"/>
                    </a:moveTo>
                    <a:lnTo>
                      <a:pt x="1599" y="127"/>
                    </a:lnTo>
                    <a:lnTo>
                      <a:pt x="1596" y="127"/>
                    </a:lnTo>
                    <a:lnTo>
                      <a:pt x="1592" y="127"/>
                    </a:lnTo>
                    <a:lnTo>
                      <a:pt x="1576" y="127"/>
                    </a:lnTo>
                    <a:lnTo>
                      <a:pt x="1560" y="124"/>
                    </a:lnTo>
                    <a:lnTo>
                      <a:pt x="1544" y="120"/>
                    </a:lnTo>
                    <a:lnTo>
                      <a:pt x="1530" y="117"/>
                    </a:lnTo>
                    <a:lnTo>
                      <a:pt x="1514" y="114"/>
                    </a:lnTo>
                    <a:lnTo>
                      <a:pt x="1498" y="107"/>
                    </a:lnTo>
                    <a:lnTo>
                      <a:pt x="1485" y="101"/>
                    </a:lnTo>
                    <a:lnTo>
                      <a:pt x="1468" y="94"/>
                    </a:lnTo>
                    <a:lnTo>
                      <a:pt x="1452" y="84"/>
                    </a:lnTo>
                    <a:lnTo>
                      <a:pt x="1439" y="75"/>
                    </a:lnTo>
                    <a:lnTo>
                      <a:pt x="1426" y="65"/>
                    </a:lnTo>
                    <a:lnTo>
                      <a:pt x="1413" y="52"/>
                    </a:lnTo>
                    <a:lnTo>
                      <a:pt x="1400" y="42"/>
                    </a:lnTo>
                    <a:lnTo>
                      <a:pt x="1387" y="29"/>
                    </a:lnTo>
                    <a:lnTo>
                      <a:pt x="1377" y="13"/>
                    </a:lnTo>
                    <a:lnTo>
                      <a:pt x="1367" y="0"/>
                    </a:lnTo>
                    <a:lnTo>
                      <a:pt x="1296" y="0"/>
                    </a:lnTo>
                    <a:lnTo>
                      <a:pt x="1282" y="16"/>
                    </a:lnTo>
                    <a:lnTo>
                      <a:pt x="1269" y="32"/>
                    </a:lnTo>
                    <a:lnTo>
                      <a:pt x="1256" y="45"/>
                    </a:lnTo>
                    <a:lnTo>
                      <a:pt x="1243" y="58"/>
                    </a:lnTo>
                    <a:lnTo>
                      <a:pt x="1227" y="71"/>
                    </a:lnTo>
                    <a:lnTo>
                      <a:pt x="1214" y="81"/>
                    </a:lnTo>
                    <a:lnTo>
                      <a:pt x="1201" y="91"/>
                    </a:lnTo>
                    <a:lnTo>
                      <a:pt x="1188" y="98"/>
                    </a:lnTo>
                    <a:lnTo>
                      <a:pt x="1175" y="104"/>
                    </a:lnTo>
                    <a:lnTo>
                      <a:pt x="1162" y="111"/>
                    </a:lnTo>
                    <a:lnTo>
                      <a:pt x="1145" y="114"/>
                    </a:lnTo>
                    <a:lnTo>
                      <a:pt x="1132" y="120"/>
                    </a:lnTo>
                    <a:lnTo>
                      <a:pt x="1116" y="124"/>
                    </a:lnTo>
                    <a:lnTo>
                      <a:pt x="1096" y="124"/>
                    </a:lnTo>
                    <a:lnTo>
                      <a:pt x="1080" y="127"/>
                    </a:lnTo>
                    <a:lnTo>
                      <a:pt x="1061" y="127"/>
                    </a:lnTo>
                    <a:lnTo>
                      <a:pt x="1041" y="127"/>
                    </a:lnTo>
                    <a:lnTo>
                      <a:pt x="1025" y="124"/>
                    </a:lnTo>
                    <a:lnTo>
                      <a:pt x="1008" y="124"/>
                    </a:lnTo>
                    <a:lnTo>
                      <a:pt x="992" y="120"/>
                    </a:lnTo>
                    <a:lnTo>
                      <a:pt x="976" y="114"/>
                    </a:lnTo>
                    <a:lnTo>
                      <a:pt x="963" y="111"/>
                    </a:lnTo>
                    <a:lnTo>
                      <a:pt x="946" y="104"/>
                    </a:lnTo>
                    <a:lnTo>
                      <a:pt x="933" y="98"/>
                    </a:lnTo>
                    <a:lnTo>
                      <a:pt x="910" y="81"/>
                    </a:lnTo>
                    <a:lnTo>
                      <a:pt x="884" y="58"/>
                    </a:lnTo>
                    <a:lnTo>
                      <a:pt x="862" y="29"/>
                    </a:lnTo>
                    <a:lnTo>
                      <a:pt x="839" y="0"/>
                    </a:lnTo>
                    <a:lnTo>
                      <a:pt x="764" y="0"/>
                    </a:lnTo>
                    <a:lnTo>
                      <a:pt x="751" y="16"/>
                    </a:lnTo>
                    <a:lnTo>
                      <a:pt x="737" y="32"/>
                    </a:lnTo>
                    <a:lnTo>
                      <a:pt x="724" y="45"/>
                    </a:lnTo>
                    <a:lnTo>
                      <a:pt x="715" y="58"/>
                    </a:lnTo>
                    <a:lnTo>
                      <a:pt x="702" y="71"/>
                    </a:lnTo>
                    <a:lnTo>
                      <a:pt x="689" y="81"/>
                    </a:lnTo>
                    <a:lnTo>
                      <a:pt x="675" y="91"/>
                    </a:lnTo>
                    <a:lnTo>
                      <a:pt x="662" y="98"/>
                    </a:lnTo>
                    <a:lnTo>
                      <a:pt x="649" y="104"/>
                    </a:lnTo>
                    <a:lnTo>
                      <a:pt x="640" y="111"/>
                    </a:lnTo>
                    <a:lnTo>
                      <a:pt x="623" y="114"/>
                    </a:lnTo>
                    <a:lnTo>
                      <a:pt x="610" y="120"/>
                    </a:lnTo>
                    <a:lnTo>
                      <a:pt x="594" y="124"/>
                    </a:lnTo>
                    <a:lnTo>
                      <a:pt x="574" y="124"/>
                    </a:lnTo>
                    <a:lnTo>
                      <a:pt x="558" y="127"/>
                    </a:lnTo>
                    <a:lnTo>
                      <a:pt x="538" y="127"/>
                    </a:lnTo>
                    <a:lnTo>
                      <a:pt x="519" y="127"/>
                    </a:lnTo>
                    <a:lnTo>
                      <a:pt x="503" y="124"/>
                    </a:lnTo>
                    <a:lnTo>
                      <a:pt x="483" y="124"/>
                    </a:lnTo>
                    <a:lnTo>
                      <a:pt x="467" y="120"/>
                    </a:lnTo>
                    <a:lnTo>
                      <a:pt x="450" y="114"/>
                    </a:lnTo>
                    <a:lnTo>
                      <a:pt x="437" y="111"/>
                    </a:lnTo>
                    <a:lnTo>
                      <a:pt x="421" y="104"/>
                    </a:lnTo>
                    <a:lnTo>
                      <a:pt x="408" y="98"/>
                    </a:lnTo>
                    <a:lnTo>
                      <a:pt x="395" y="91"/>
                    </a:lnTo>
                    <a:lnTo>
                      <a:pt x="382" y="81"/>
                    </a:lnTo>
                    <a:lnTo>
                      <a:pt x="369" y="71"/>
                    </a:lnTo>
                    <a:lnTo>
                      <a:pt x="356" y="58"/>
                    </a:lnTo>
                    <a:lnTo>
                      <a:pt x="343" y="45"/>
                    </a:lnTo>
                    <a:lnTo>
                      <a:pt x="330" y="32"/>
                    </a:lnTo>
                    <a:lnTo>
                      <a:pt x="317" y="16"/>
                    </a:lnTo>
                    <a:lnTo>
                      <a:pt x="303" y="0"/>
                    </a:lnTo>
                    <a:lnTo>
                      <a:pt x="232" y="0"/>
                    </a:lnTo>
                    <a:lnTo>
                      <a:pt x="222" y="13"/>
                    </a:lnTo>
                    <a:lnTo>
                      <a:pt x="209" y="29"/>
                    </a:lnTo>
                    <a:lnTo>
                      <a:pt x="199" y="42"/>
                    </a:lnTo>
                    <a:lnTo>
                      <a:pt x="186" y="52"/>
                    </a:lnTo>
                    <a:lnTo>
                      <a:pt x="173" y="65"/>
                    </a:lnTo>
                    <a:lnTo>
                      <a:pt x="160" y="75"/>
                    </a:lnTo>
                    <a:lnTo>
                      <a:pt x="144" y="84"/>
                    </a:lnTo>
                    <a:lnTo>
                      <a:pt x="131" y="94"/>
                    </a:lnTo>
                    <a:lnTo>
                      <a:pt x="114" y="101"/>
                    </a:lnTo>
                    <a:lnTo>
                      <a:pt x="101" y="107"/>
                    </a:lnTo>
                    <a:lnTo>
                      <a:pt x="85" y="114"/>
                    </a:lnTo>
                    <a:lnTo>
                      <a:pt x="69" y="117"/>
                    </a:lnTo>
                    <a:lnTo>
                      <a:pt x="52" y="120"/>
                    </a:lnTo>
                    <a:lnTo>
                      <a:pt x="36" y="124"/>
                    </a:lnTo>
                    <a:lnTo>
                      <a:pt x="20" y="127"/>
                    </a:lnTo>
                    <a:lnTo>
                      <a:pt x="3" y="127"/>
                    </a:lnTo>
                    <a:lnTo>
                      <a:pt x="0" y="127"/>
                    </a:lnTo>
                    <a:lnTo>
                      <a:pt x="0" y="238"/>
                    </a:lnTo>
                    <a:lnTo>
                      <a:pt x="3" y="238"/>
                    </a:lnTo>
                    <a:lnTo>
                      <a:pt x="7" y="238"/>
                    </a:lnTo>
                    <a:lnTo>
                      <a:pt x="13" y="238"/>
                    </a:lnTo>
                    <a:lnTo>
                      <a:pt x="20" y="238"/>
                    </a:lnTo>
                    <a:lnTo>
                      <a:pt x="52" y="235"/>
                    </a:lnTo>
                    <a:lnTo>
                      <a:pt x="85" y="231"/>
                    </a:lnTo>
                    <a:lnTo>
                      <a:pt x="117" y="222"/>
                    </a:lnTo>
                    <a:lnTo>
                      <a:pt x="150" y="208"/>
                    </a:lnTo>
                    <a:lnTo>
                      <a:pt x="179" y="192"/>
                    </a:lnTo>
                    <a:lnTo>
                      <a:pt x="209" y="173"/>
                    </a:lnTo>
                    <a:lnTo>
                      <a:pt x="238" y="146"/>
                    </a:lnTo>
                    <a:lnTo>
                      <a:pt x="264" y="120"/>
                    </a:lnTo>
                    <a:lnTo>
                      <a:pt x="277" y="133"/>
                    </a:lnTo>
                    <a:lnTo>
                      <a:pt x="290" y="146"/>
                    </a:lnTo>
                    <a:lnTo>
                      <a:pt x="303" y="156"/>
                    </a:lnTo>
                    <a:lnTo>
                      <a:pt x="320" y="166"/>
                    </a:lnTo>
                    <a:lnTo>
                      <a:pt x="333" y="176"/>
                    </a:lnTo>
                    <a:lnTo>
                      <a:pt x="346" y="186"/>
                    </a:lnTo>
                    <a:lnTo>
                      <a:pt x="362" y="192"/>
                    </a:lnTo>
                    <a:lnTo>
                      <a:pt x="375" y="199"/>
                    </a:lnTo>
                    <a:lnTo>
                      <a:pt x="388" y="205"/>
                    </a:lnTo>
                    <a:lnTo>
                      <a:pt x="405" y="212"/>
                    </a:lnTo>
                    <a:lnTo>
                      <a:pt x="421" y="218"/>
                    </a:lnTo>
                    <a:lnTo>
                      <a:pt x="441" y="222"/>
                    </a:lnTo>
                    <a:lnTo>
                      <a:pt x="457" y="228"/>
                    </a:lnTo>
                    <a:lnTo>
                      <a:pt x="480" y="231"/>
                    </a:lnTo>
                    <a:lnTo>
                      <a:pt x="499" y="235"/>
                    </a:lnTo>
                    <a:lnTo>
                      <a:pt x="522" y="238"/>
                    </a:lnTo>
                    <a:lnTo>
                      <a:pt x="525" y="238"/>
                    </a:lnTo>
                    <a:lnTo>
                      <a:pt x="532" y="238"/>
                    </a:lnTo>
                    <a:lnTo>
                      <a:pt x="535" y="238"/>
                    </a:lnTo>
                    <a:lnTo>
                      <a:pt x="542" y="238"/>
                    </a:lnTo>
                    <a:lnTo>
                      <a:pt x="545" y="238"/>
                    </a:lnTo>
                    <a:lnTo>
                      <a:pt x="574" y="235"/>
                    </a:lnTo>
                    <a:lnTo>
                      <a:pt x="604" y="231"/>
                    </a:lnTo>
                    <a:lnTo>
                      <a:pt x="633" y="222"/>
                    </a:lnTo>
                    <a:lnTo>
                      <a:pt x="666" y="212"/>
                    </a:lnTo>
                    <a:lnTo>
                      <a:pt x="698" y="195"/>
                    </a:lnTo>
                    <a:lnTo>
                      <a:pt x="731" y="176"/>
                    </a:lnTo>
                    <a:lnTo>
                      <a:pt x="767" y="153"/>
                    </a:lnTo>
                    <a:lnTo>
                      <a:pt x="803" y="127"/>
                    </a:lnTo>
                    <a:lnTo>
                      <a:pt x="816" y="140"/>
                    </a:lnTo>
                    <a:lnTo>
                      <a:pt x="829" y="150"/>
                    </a:lnTo>
                    <a:lnTo>
                      <a:pt x="842" y="163"/>
                    </a:lnTo>
                    <a:lnTo>
                      <a:pt x="858" y="173"/>
                    </a:lnTo>
                    <a:lnTo>
                      <a:pt x="875" y="182"/>
                    </a:lnTo>
                    <a:lnTo>
                      <a:pt x="891" y="192"/>
                    </a:lnTo>
                    <a:lnTo>
                      <a:pt x="907" y="202"/>
                    </a:lnTo>
                    <a:lnTo>
                      <a:pt x="927" y="208"/>
                    </a:lnTo>
                    <a:lnTo>
                      <a:pt x="943" y="215"/>
                    </a:lnTo>
                    <a:lnTo>
                      <a:pt x="959" y="222"/>
                    </a:lnTo>
                    <a:lnTo>
                      <a:pt x="976" y="225"/>
                    </a:lnTo>
                    <a:lnTo>
                      <a:pt x="992" y="231"/>
                    </a:lnTo>
                    <a:lnTo>
                      <a:pt x="1008" y="235"/>
                    </a:lnTo>
                    <a:lnTo>
                      <a:pt x="1025" y="235"/>
                    </a:lnTo>
                    <a:lnTo>
                      <a:pt x="1038" y="238"/>
                    </a:lnTo>
                    <a:lnTo>
                      <a:pt x="1054" y="238"/>
                    </a:lnTo>
                    <a:lnTo>
                      <a:pt x="1061" y="238"/>
                    </a:lnTo>
                    <a:lnTo>
                      <a:pt x="1064" y="238"/>
                    </a:lnTo>
                    <a:lnTo>
                      <a:pt x="1070" y="238"/>
                    </a:lnTo>
                    <a:lnTo>
                      <a:pt x="1074" y="238"/>
                    </a:lnTo>
                    <a:lnTo>
                      <a:pt x="1096" y="235"/>
                    </a:lnTo>
                    <a:lnTo>
                      <a:pt x="1119" y="231"/>
                    </a:lnTo>
                    <a:lnTo>
                      <a:pt x="1139" y="228"/>
                    </a:lnTo>
                    <a:lnTo>
                      <a:pt x="1158" y="222"/>
                    </a:lnTo>
                    <a:lnTo>
                      <a:pt x="1178" y="218"/>
                    </a:lnTo>
                    <a:lnTo>
                      <a:pt x="1194" y="212"/>
                    </a:lnTo>
                    <a:lnTo>
                      <a:pt x="1211" y="205"/>
                    </a:lnTo>
                    <a:lnTo>
                      <a:pt x="1224" y="199"/>
                    </a:lnTo>
                    <a:lnTo>
                      <a:pt x="1237" y="192"/>
                    </a:lnTo>
                    <a:lnTo>
                      <a:pt x="1250" y="186"/>
                    </a:lnTo>
                    <a:lnTo>
                      <a:pt x="1263" y="176"/>
                    </a:lnTo>
                    <a:lnTo>
                      <a:pt x="1279" y="166"/>
                    </a:lnTo>
                    <a:lnTo>
                      <a:pt x="1292" y="156"/>
                    </a:lnTo>
                    <a:lnTo>
                      <a:pt x="1305" y="146"/>
                    </a:lnTo>
                    <a:lnTo>
                      <a:pt x="1318" y="133"/>
                    </a:lnTo>
                    <a:lnTo>
                      <a:pt x="1331" y="120"/>
                    </a:lnTo>
                    <a:lnTo>
                      <a:pt x="1358" y="146"/>
                    </a:lnTo>
                    <a:lnTo>
                      <a:pt x="1387" y="173"/>
                    </a:lnTo>
                    <a:lnTo>
                      <a:pt x="1416" y="192"/>
                    </a:lnTo>
                    <a:lnTo>
                      <a:pt x="1449" y="208"/>
                    </a:lnTo>
                    <a:lnTo>
                      <a:pt x="1478" y="222"/>
                    </a:lnTo>
                    <a:lnTo>
                      <a:pt x="1511" y="231"/>
                    </a:lnTo>
                    <a:lnTo>
                      <a:pt x="1547" y="235"/>
                    </a:lnTo>
                    <a:lnTo>
                      <a:pt x="1579" y="238"/>
                    </a:lnTo>
                    <a:lnTo>
                      <a:pt x="1586" y="238"/>
                    </a:lnTo>
                    <a:lnTo>
                      <a:pt x="1589" y="238"/>
                    </a:lnTo>
                    <a:lnTo>
                      <a:pt x="1596" y="238"/>
                    </a:lnTo>
                    <a:lnTo>
                      <a:pt x="1599" y="238"/>
                    </a:lnTo>
                    <a:close/>
                  </a:path>
                </a:pathLst>
              </a:custGeom>
              <a:solidFill>
                <a:srgbClr val="000000"/>
              </a:solidFill>
              <a:ln w="9525">
                <a:noFill/>
                <a:round/>
                <a:headEnd/>
                <a:tailEnd/>
              </a:ln>
            </p:spPr>
            <p:txBody>
              <a:bodyPr/>
              <a:lstStyle/>
              <a:p>
                <a:endParaRPr lang="en-GB"/>
              </a:p>
            </p:txBody>
          </p:sp>
          <p:sp>
            <p:nvSpPr>
              <p:cNvPr id="132105" name="Freeform 13"/>
              <p:cNvSpPr>
                <a:spLocks/>
              </p:cNvSpPr>
              <p:nvPr/>
            </p:nvSpPr>
            <p:spPr bwMode="auto">
              <a:xfrm>
                <a:off x="3021" y="2066"/>
                <a:ext cx="1599" cy="242"/>
              </a:xfrm>
              <a:custGeom>
                <a:avLst/>
                <a:gdLst>
                  <a:gd name="T0" fmla="*/ 1596 w 1599"/>
                  <a:gd name="T1" fmla="*/ 128 h 242"/>
                  <a:gd name="T2" fmla="*/ 1560 w 1599"/>
                  <a:gd name="T3" fmla="*/ 125 h 242"/>
                  <a:gd name="T4" fmla="*/ 1498 w 1599"/>
                  <a:gd name="T5" fmla="*/ 111 h 242"/>
                  <a:gd name="T6" fmla="*/ 1439 w 1599"/>
                  <a:gd name="T7" fmla="*/ 76 h 242"/>
                  <a:gd name="T8" fmla="*/ 1387 w 1599"/>
                  <a:gd name="T9" fmla="*/ 30 h 242"/>
                  <a:gd name="T10" fmla="*/ 1282 w 1599"/>
                  <a:gd name="T11" fmla="*/ 17 h 242"/>
                  <a:gd name="T12" fmla="*/ 1227 w 1599"/>
                  <a:gd name="T13" fmla="*/ 72 h 242"/>
                  <a:gd name="T14" fmla="*/ 1175 w 1599"/>
                  <a:gd name="T15" fmla="*/ 105 h 242"/>
                  <a:gd name="T16" fmla="*/ 1116 w 1599"/>
                  <a:gd name="T17" fmla="*/ 128 h 242"/>
                  <a:gd name="T18" fmla="*/ 1041 w 1599"/>
                  <a:gd name="T19" fmla="*/ 131 h 242"/>
                  <a:gd name="T20" fmla="*/ 976 w 1599"/>
                  <a:gd name="T21" fmla="*/ 118 h 242"/>
                  <a:gd name="T22" fmla="*/ 910 w 1599"/>
                  <a:gd name="T23" fmla="*/ 82 h 242"/>
                  <a:gd name="T24" fmla="*/ 764 w 1599"/>
                  <a:gd name="T25" fmla="*/ 0 h 242"/>
                  <a:gd name="T26" fmla="*/ 715 w 1599"/>
                  <a:gd name="T27" fmla="*/ 59 h 242"/>
                  <a:gd name="T28" fmla="*/ 662 w 1599"/>
                  <a:gd name="T29" fmla="*/ 102 h 242"/>
                  <a:gd name="T30" fmla="*/ 610 w 1599"/>
                  <a:gd name="T31" fmla="*/ 125 h 242"/>
                  <a:gd name="T32" fmla="*/ 538 w 1599"/>
                  <a:gd name="T33" fmla="*/ 131 h 242"/>
                  <a:gd name="T34" fmla="*/ 467 w 1599"/>
                  <a:gd name="T35" fmla="*/ 125 h 242"/>
                  <a:gd name="T36" fmla="*/ 408 w 1599"/>
                  <a:gd name="T37" fmla="*/ 98 h 242"/>
                  <a:gd name="T38" fmla="*/ 356 w 1599"/>
                  <a:gd name="T39" fmla="*/ 59 h 242"/>
                  <a:gd name="T40" fmla="*/ 303 w 1599"/>
                  <a:gd name="T41" fmla="*/ 0 h 242"/>
                  <a:gd name="T42" fmla="*/ 199 w 1599"/>
                  <a:gd name="T43" fmla="*/ 43 h 242"/>
                  <a:gd name="T44" fmla="*/ 144 w 1599"/>
                  <a:gd name="T45" fmla="*/ 85 h 242"/>
                  <a:gd name="T46" fmla="*/ 85 w 1599"/>
                  <a:gd name="T47" fmla="*/ 115 h 242"/>
                  <a:gd name="T48" fmla="*/ 20 w 1599"/>
                  <a:gd name="T49" fmla="*/ 128 h 242"/>
                  <a:gd name="T50" fmla="*/ 0 w 1599"/>
                  <a:gd name="T51" fmla="*/ 128 h 242"/>
                  <a:gd name="T52" fmla="*/ 7 w 1599"/>
                  <a:gd name="T53" fmla="*/ 239 h 242"/>
                  <a:gd name="T54" fmla="*/ 85 w 1599"/>
                  <a:gd name="T55" fmla="*/ 232 h 242"/>
                  <a:gd name="T56" fmla="*/ 209 w 1599"/>
                  <a:gd name="T57" fmla="*/ 173 h 242"/>
                  <a:gd name="T58" fmla="*/ 290 w 1599"/>
                  <a:gd name="T59" fmla="*/ 147 h 242"/>
                  <a:gd name="T60" fmla="*/ 346 w 1599"/>
                  <a:gd name="T61" fmla="*/ 187 h 242"/>
                  <a:gd name="T62" fmla="*/ 405 w 1599"/>
                  <a:gd name="T63" fmla="*/ 216 h 242"/>
                  <a:gd name="T64" fmla="*/ 480 w 1599"/>
                  <a:gd name="T65" fmla="*/ 232 h 242"/>
                  <a:gd name="T66" fmla="*/ 532 w 1599"/>
                  <a:gd name="T67" fmla="*/ 239 h 242"/>
                  <a:gd name="T68" fmla="*/ 574 w 1599"/>
                  <a:gd name="T69" fmla="*/ 239 h 242"/>
                  <a:gd name="T70" fmla="*/ 698 w 1599"/>
                  <a:gd name="T71" fmla="*/ 196 h 242"/>
                  <a:gd name="T72" fmla="*/ 816 w 1599"/>
                  <a:gd name="T73" fmla="*/ 141 h 242"/>
                  <a:gd name="T74" fmla="*/ 875 w 1599"/>
                  <a:gd name="T75" fmla="*/ 183 h 242"/>
                  <a:gd name="T76" fmla="*/ 943 w 1599"/>
                  <a:gd name="T77" fmla="*/ 216 h 242"/>
                  <a:gd name="T78" fmla="*/ 1008 w 1599"/>
                  <a:gd name="T79" fmla="*/ 235 h 242"/>
                  <a:gd name="T80" fmla="*/ 1061 w 1599"/>
                  <a:gd name="T81" fmla="*/ 239 h 242"/>
                  <a:gd name="T82" fmla="*/ 1074 w 1599"/>
                  <a:gd name="T83" fmla="*/ 239 h 242"/>
                  <a:gd name="T84" fmla="*/ 1158 w 1599"/>
                  <a:gd name="T85" fmla="*/ 226 h 242"/>
                  <a:gd name="T86" fmla="*/ 1224 w 1599"/>
                  <a:gd name="T87" fmla="*/ 203 h 242"/>
                  <a:gd name="T88" fmla="*/ 1279 w 1599"/>
                  <a:gd name="T89" fmla="*/ 167 h 242"/>
                  <a:gd name="T90" fmla="*/ 1331 w 1599"/>
                  <a:gd name="T91" fmla="*/ 121 h 242"/>
                  <a:gd name="T92" fmla="*/ 1449 w 1599"/>
                  <a:gd name="T93" fmla="*/ 209 h 242"/>
                  <a:gd name="T94" fmla="*/ 1579 w 1599"/>
                  <a:gd name="T95" fmla="*/ 239 h 242"/>
                  <a:gd name="T96" fmla="*/ 1599 w 1599"/>
                  <a:gd name="T97" fmla="*/ 23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9"/>
                  <a:gd name="T148" fmla="*/ 0 h 242"/>
                  <a:gd name="T149" fmla="*/ 1599 w 1599"/>
                  <a:gd name="T150" fmla="*/ 242 h 2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9" h="242">
                    <a:moveTo>
                      <a:pt x="1599" y="239"/>
                    </a:moveTo>
                    <a:lnTo>
                      <a:pt x="1599" y="128"/>
                    </a:lnTo>
                    <a:lnTo>
                      <a:pt x="1596" y="128"/>
                    </a:lnTo>
                    <a:lnTo>
                      <a:pt x="1592" y="128"/>
                    </a:lnTo>
                    <a:lnTo>
                      <a:pt x="1576" y="128"/>
                    </a:lnTo>
                    <a:lnTo>
                      <a:pt x="1560" y="125"/>
                    </a:lnTo>
                    <a:lnTo>
                      <a:pt x="1544" y="125"/>
                    </a:lnTo>
                    <a:lnTo>
                      <a:pt x="1530" y="121"/>
                    </a:lnTo>
                    <a:lnTo>
                      <a:pt x="1514" y="115"/>
                    </a:lnTo>
                    <a:lnTo>
                      <a:pt x="1498" y="111"/>
                    </a:lnTo>
                    <a:lnTo>
                      <a:pt x="1485" y="102"/>
                    </a:lnTo>
                    <a:lnTo>
                      <a:pt x="1468" y="95"/>
                    </a:lnTo>
                    <a:lnTo>
                      <a:pt x="1452" y="85"/>
                    </a:lnTo>
                    <a:lnTo>
                      <a:pt x="1439" y="76"/>
                    </a:lnTo>
                    <a:lnTo>
                      <a:pt x="1426" y="66"/>
                    </a:lnTo>
                    <a:lnTo>
                      <a:pt x="1413" y="53"/>
                    </a:lnTo>
                    <a:lnTo>
                      <a:pt x="1400" y="43"/>
                    </a:lnTo>
                    <a:lnTo>
                      <a:pt x="1387" y="30"/>
                    </a:lnTo>
                    <a:lnTo>
                      <a:pt x="1377" y="14"/>
                    </a:lnTo>
                    <a:lnTo>
                      <a:pt x="1367" y="0"/>
                    </a:lnTo>
                    <a:lnTo>
                      <a:pt x="1296" y="0"/>
                    </a:lnTo>
                    <a:lnTo>
                      <a:pt x="1282" y="17"/>
                    </a:lnTo>
                    <a:lnTo>
                      <a:pt x="1269" y="33"/>
                    </a:lnTo>
                    <a:lnTo>
                      <a:pt x="1256" y="46"/>
                    </a:lnTo>
                    <a:lnTo>
                      <a:pt x="1243" y="59"/>
                    </a:lnTo>
                    <a:lnTo>
                      <a:pt x="1227" y="72"/>
                    </a:lnTo>
                    <a:lnTo>
                      <a:pt x="1214" y="82"/>
                    </a:lnTo>
                    <a:lnTo>
                      <a:pt x="1201" y="92"/>
                    </a:lnTo>
                    <a:lnTo>
                      <a:pt x="1188" y="98"/>
                    </a:lnTo>
                    <a:lnTo>
                      <a:pt x="1175" y="105"/>
                    </a:lnTo>
                    <a:lnTo>
                      <a:pt x="1162" y="115"/>
                    </a:lnTo>
                    <a:lnTo>
                      <a:pt x="1145" y="118"/>
                    </a:lnTo>
                    <a:lnTo>
                      <a:pt x="1132" y="125"/>
                    </a:lnTo>
                    <a:lnTo>
                      <a:pt x="1116" y="128"/>
                    </a:lnTo>
                    <a:lnTo>
                      <a:pt x="1096" y="128"/>
                    </a:lnTo>
                    <a:lnTo>
                      <a:pt x="1080" y="131"/>
                    </a:lnTo>
                    <a:lnTo>
                      <a:pt x="1061" y="131"/>
                    </a:lnTo>
                    <a:lnTo>
                      <a:pt x="1041" y="131"/>
                    </a:lnTo>
                    <a:lnTo>
                      <a:pt x="1025" y="128"/>
                    </a:lnTo>
                    <a:lnTo>
                      <a:pt x="1008" y="128"/>
                    </a:lnTo>
                    <a:lnTo>
                      <a:pt x="992" y="125"/>
                    </a:lnTo>
                    <a:lnTo>
                      <a:pt x="976" y="118"/>
                    </a:lnTo>
                    <a:lnTo>
                      <a:pt x="963" y="115"/>
                    </a:lnTo>
                    <a:lnTo>
                      <a:pt x="946" y="105"/>
                    </a:lnTo>
                    <a:lnTo>
                      <a:pt x="933" y="98"/>
                    </a:lnTo>
                    <a:lnTo>
                      <a:pt x="910" y="82"/>
                    </a:lnTo>
                    <a:lnTo>
                      <a:pt x="884" y="59"/>
                    </a:lnTo>
                    <a:lnTo>
                      <a:pt x="862" y="33"/>
                    </a:lnTo>
                    <a:lnTo>
                      <a:pt x="839" y="0"/>
                    </a:lnTo>
                    <a:lnTo>
                      <a:pt x="764" y="0"/>
                    </a:lnTo>
                    <a:lnTo>
                      <a:pt x="751" y="17"/>
                    </a:lnTo>
                    <a:lnTo>
                      <a:pt x="737" y="33"/>
                    </a:lnTo>
                    <a:lnTo>
                      <a:pt x="724" y="46"/>
                    </a:lnTo>
                    <a:lnTo>
                      <a:pt x="715" y="59"/>
                    </a:lnTo>
                    <a:lnTo>
                      <a:pt x="702" y="72"/>
                    </a:lnTo>
                    <a:lnTo>
                      <a:pt x="689" y="85"/>
                    </a:lnTo>
                    <a:lnTo>
                      <a:pt x="675" y="95"/>
                    </a:lnTo>
                    <a:lnTo>
                      <a:pt x="662" y="102"/>
                    </a:lnTo>
                    <a:lnTo>
                      <a:pt x="649" y="108"/>
                    </a:lnTo>
                    <a:lnTo>
                      <a:pt x="640" y="115"/>
                    </a:lnTo>
                    <a:lnTo>
                      <a:pt x="623" y="118"/>
                    </a:lnTo>
                    <a:lnTo>
                      <a:pt x="610" y="125"/>
                    </a:lnTo>
                    <a:lnTo>
                      <a:pt x="594" y="128"/>
                    </a:lnTo>
                    <a:lnTo>
                      <a:pt x="574" y="128"/>
                    </a:lnTo>
                    <a:lnTo>
                      <a:pt x="558" y="131"/>
                    </a:lnTo>
                    <a:lnTo>
                      <a:pt x="538" y="131"/>
                    </a:lnTo>
                    <a:lnTo>
                      <a:pt x="519" y="131"/>
                    </a:lnTo>
                    <a:lnTo>
                      <a:pt x="503" y="128"/>
                    </a:lnTo>
                    <a:lnTo>
                      <a:pt x="483" y="128"/>
                    </a:lnTo>
                    <a:lnTo>
                      <a:pt x="467" y="125"/>
                    </a:lnTo>
                    <a:lnTo>
                      <a:pt x="450" y="118"/>
                    </a:lnTo>
                    <a:lnTo>
                      <a:pt x="437" y="115"/>
                    </a:lnTo>
                    <a:lnTo>
                      <a:pt x="421" y="105"/>
                    </a:lnTo>
                    <a:lnTo>
                      <a:pt x="408" y="98"/>
                    </a:lnTo>
                    <a:lnTo>
                      <a:pt x="395" y="92"/>
                    </a:lnTo>
                    <a:lnTo>
                      <a:pt x="382" y="82"/>
                    </a:lnTo>
                    <a:lnTo>
                      <a:pt x="369" y="72"/>
                    </a:lnTo>
                    <a:lnTo>
                      <a:pt x="356" y="59"/>
                    </a:lnTo>
                    <a:lnTo>
                      <a:pt x="343" y="46"/>
                    </a:lnTo>
                    <a:lnTo>
                      <a:pt x="330" y="33"/>
                    </a:lnTo>
                    <a:lnTo>
                      <a:pt x="317" y="17"/>
                    </a:lnTo>
                    <a:lnTo>
                      <a:pt x="303" y="0"/>
                    </a:lnTo>
                    <a:lnTo>
                      <a:pt x="232" y="0"/>
                    </a:lnTo>
                    <a:lnTo>
                      <a:pt x="222" y="14"/>
                    </a:lnTo>
                    <a:lnTo>
                      <a:pt x="209" y="30"/>
                    </a:lnTo>
                    <a:lnTo>
                      <a:pt x="199" y="43"/>
                    </a:lnTo>
                    <a:lnTo>
                      <a:pt x="186" y="53"/>
                    </a:lnTo>
                    <a:lnTo>
                      <a:pt x="173" y="66"/>
                    </a:lnTo>
                    <a:lnTo>
                      <a:pt x="160" y="76"/>
                    </a:lnTo>
                    <a:lnTo>
                      <a:pt x="144" y="85"/>
                    </a:lnTo>
                    <a:lnTo>
                      <a:pt x="131" y="95"/>
                    </a:lnTo>
                    <a:lnTo>
                      <a:pt x="114" y="102"/>
                    </a:lnTo>
                    <a:lnTo>
                      <a:pt x="101" y="111"/>
                    </a:lnTo>
                    <a:lnTo>
                      <a:pt x="85" y="115"/>
                    </a:lnTo>
                    <a:lnTo>
                      <a:pt x="69" y="121"/>
                    </a:lnTo>
                    <a:lnTo>
                      <a:pt x="52" y="125"/>
                    </a:lnTo>
                    <a:lnTo>
                      <a:pt x="36" y="125"/>
                    </a:lnTo>
                    <a:lnTo>
                      <a:pt x="20" y="128"/>
                    </a:lnTo>
                    <a:lnTo>
                      <a:pt x="3" y="128"/>
                    </a:lnTo>
                    <a:lnTo>
                      <a:pt x="0" y="128"/>
                    </a:lnTo>
                    <a:lnTo>
                      <a:pt x="0" y="239"/>
                    </a:lnTo>
                    <a:lnTo>
                      <a:pt x="3" y="239"/>
                    </a:lnTo>
                    <a:lnTo>
                      <a:pt x="7" y="239"/>
                    </a:lnTo>
                    <a:lnTo>
                      <a:pt x="13" y="239"/>
                    </a:lnTo>
                    <a:lnTo>
                      <a:pt x="20" y="239"/>
                    </a:lnTo>
                    <a:lnTo>
                      <a:pt x="52" y="235"/>
                    </a:lnTo>
                    <a:lnTo>
                      <a:pt x="85" y="232"/>
                    </a:lnTo>
                    <a:lnTo>
                      <a:pt x="117" y="222"/>
                    </a:lnTo>
                    <a:lnTo>
                      <a:pt x="150" y="209"/>
                    </a:lnTo>
                    <a:lnTo>
                      <a:pt x="179" y="193"/>
                    </a:lnTo>
                    <a:lnTo>
                      <a:pt x="209" y="173"/>
                    </a:lnTo>
                    <a:lnTo>
                      <a:pt x="238" y="147"/>
                    </a:lnTo>
                    <a:lnTo>
                      <a:pt x="264" y="121"/>
                    </a:lnTo>
                    <a:lnTo>
                      <a:pt x="277" y="134"/>
                    </a:lnTo>
                    <a:lnTo>
                      <a:pt x="290" y="147"/>
                    </a:lnTo>
                    <a:lnTo>
                      <a:pt x="303" y="157"/>
                    </a:lnTo>
                    <a:lnTo>
                      <a:pt x="320" y="167"/>
                    </a:lnTo>
                    <a:lnTo>
                      <a:pt x="333" y="177"/>
                    </a:lnTo>
                    <a:lnTo>
                      <a:pt x="346" y="187"/>
                    </a:lnTo>
                    <a:lnTo>
                      <a:pt x="362" y="196"/>
                    </a:lnTo>
                    <a:lnTo>
                      <a:pt x="375" y="203"/>
                    </a:lnTo>
                    <a:lnTo>
                      <a:pt x="388" y="209"/>
                    </a:lnTo>
                    <a:lnTo>
                      <a:pt x="405" y="216"/>
                    </a:lnTo>
                    <a:lnTo>
                      <a:pt x="421" y="219"/>
                    </a:lnTo>
                    <a:lnTo>
                      <a:pt x="441" y="226"/>
                    </a:lnTo>
                    <a:lnTo>
                      <a:pt x="457" y="229"/>
                    </a:lnTo>
                    <a:lnTo>
                      <a:pt x="480" y="232"/>
                    </a:lnTo>
                    <a:lnTo>
                      <a:pt x="499" y="235"/>
                    </a:lnTo>
                    <a:lnTo>
                      <a:pt x="522" y="239"/>
                    </a:lnTo>
                    <a:lnTo>
                      <a:pt x="525" y="239"/>
                    </a:lnTo>
                    <a:lnTo>
                      <a:pt x="532" y="239"/>
                    </a:lnTo>
                    <a:lnTo>
                      <a:pt x="535" y="239"/>
                    </a:lnTo>
                    <a:lnTo>
                      <a:pt x="542" y="242"/>
                    </a:lnTo>
                    <a:lnTo>
                      <a:pt x="545" y="242"/>
                    </a:lnTo>
                    <a:lnTo>
                      <a:pt x="574" y="239"/>
                    </a:lnTo>
                    <a:lnTo>
                      <a:pt x="604" y="235"/>
                    </a:lnTo>
                    <a:lnTo>
                      <a:pt x="633" y="226"/>
                    </a:lnTo>
                    <a:lnTo>
                      <a:pt x="666" y="213"/>
                    </a:lnTo>
                    <a:lnTo>
                      <a:pt x="698" y="196"/>
                    </a:lnTo>
                    <a:lnTo>
                      <a:pt x="731" y="177"/>
                    </a:lnTo>
                    <a:lnTo>
                      <a:pt x="767" y="154"/>
                    </a:lnTo>
                    <a:lnTo>
                      <a:pt x="803" y="128"/>
                    </a:lnTo>
                    <a:lnTo>
                      <a:pt x="816" y="141"/>
                    </a:lnTo>
                    <a:lnTo>
                      <a:pt x="829" y="154"/>
                    </a:lnTo>
                    <a:lnTo>
                      <a:pt x="842" y="164"/>
                    </a:lnTo>
                    <a:lnTo>
                      <a:pt x="858" y="173"/>
                    </a:lnTo>
                    <a:lnTo>
                      <a:pt x="875" y="183"/>
                    </a:lnTo>
                    <a:lnTo>
                      <a:pt x="891" y="193"/>
                    </a:lnTo>
                    <a:lnTo>
                      <a:pt x="907" y="203"/>
                    </a:lnTo>
                    <a:lnTo>
                      <a:pt x="927" y="209"/>
                    </a:lnTo>
                    <a:lnTo>
                      <a:pt x="943" y="216"/>
                    </a:lnTo>
                    <a:lnTo>
                      <a:pt x="959" y="222"/>
                    </a:lnTo>
                    <a:lnTo>
                      <a:pt x="976" y="226"/>
                    </a:lnTo>
                    <a:lnTo>
                      <a:pt x="992" y="232"/>
                    </a:lnTo>
                    <a:lnTo>
                      <a:pt x="1008" y="235"/>
                    </a:lnTo>
                    <a:lnTo>
                      <a:pt x="1025" y="235"/>
                    </a:lnTo>
                    <a:lnTo>
                      <a:pt x="1038" y="239"/>
                    </a:lnTo>
                    <a:lnTo>
                      <a:pt x="1054" y="239"/>
                    </a:lnTo>
                    <a:lnTo>
                      <a:pt x="1061" y="239"/>
                    </a:lnTo>
                    <a:lnTo>
                      <a:pt x="1064" y="239"/>
                    </a:lnTo>
                    <a:lnTo>
                      <a:pt x="1070" y="239"/>
                    </a:lnTo>
                    <a:lnTo>
                      <a:pt x="1074" y="239"/>
                    </a:lnTo>
                    <a:lnTo>
                      <a:pt x="1096" y="235"/>
                    </a:lnTo>
                    <a:lnTo>
                      <a:pt x="1119" y="232"/>
                    </a:lnTo>
                    <a:lnTo>
                      <a:pt x="1139" y="229"/>
                    </a:lnTo>
                    <a:lnTo>
                      <a:pt x="1158" y="226"/>
                    </a:lnTo>
                    <a:lnTo>
                      <a:pt x="1178" y="219"/>
                    </a:lnTo>
                    <a:lnTo>
                      <a:pt x="1194" y="216"/>
                    </a:lnTo>
                    <a:lnTo>
                      <a:pt x="1211" y="209"/>
                    </a:lnTo>
                    <a:lnTo>
                      <a:pt x="1224" y="203"/>
                    </a:lnTo>
                    <a:lnTo>
                      <a:pt x="1237" y="196"/>
                    </a:lnTo>
                    <a:lnTo>
                      <a:pt x="1250" y="187"/>
                    </a:lnTo>
                    <a:lnTo>
                      <a:pt x="1263" y="177"/>
                    </a:lnTo>
                    <a:lnTo>
                      <a:pt x="1279" y="167"/>
                    </a:lnTo>
                    <a:lnTo>
                      <a:pt x="1292" y="157"/>
                    </a:lnTo>
                    <a:lnTo>
                      <a:pt x="1305" y="147"/>
                    </a:lnTo>
                    <a:lnTo>
                      <a:pt x="1318" y="134"/>
                    </a:lnTo>
                    <a:lnTo>
                      <a:pt x="1331" y="121"/>
                    </a:lnTo>
                    <a:lnTo>
                      <a:pt x="1358" y="147"/>
                    </a:lnTo>
                    <a:lnTo>
                      <a:pt x="1387" y="173"/>
                    </a:lnTo>
                    <a:lnTo>
                      <a:pt x="1416" y="193"/>
                    </a:lnTo>
                    <a:lnTo>
                      <a:pt x="1449" y="209"/>
                    </a:lnTo>
                    <a:lnTo>
                      <a:pt x="1478" y="222"/>
                    </a:lnTo>
                    <a:lnTo>
                      <a:pt x="1511" y="232"/>
                    </a:lnTo>
                    <a:lnTo>
                      <a:pt x="1547" y="235"/>
                    </a:lnTo>
                    <a:lnTo>
                      <a:pt x="1579" y="239"/>
                    </a:lnTo>
                    <a:lnTo>
                      <a:pt x="1586" y="239"/>
                    </a:lnTo>
                    <a:lnTo>
                      <a:pt x="1589" y="239"/>
                    </a:lnTo>
                    <a:lnTo>
                      <a:pt x="1596" y="239"/>
                    </a:lnTo>
                    <a:lnTo>
                      <a:pt x="1599" y="239"/>
                    </a:lnTo>
                    <a:close/>
                  </a:path>
                </a:pathLst>
              </a:custGeom>
              <a:solidFill>
                <a:srgbClr val="000000"/>
              </a:solidFill>
              <a:ln w="9525">
                <a:noFill/>
                <a:round/>
                <a:headEnd/>
                <a:tailEnd/>
              </a:ln>
            </p:spPr>
            <p:txBody>
              <a:bodyPr/>
              <a:lstStyle/>
              <a:p>
                <a:endParaRPr lang="en-GB"/>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1052513" y="4365625"/>
            <a:ext cx="7491412" cy="1311275"/>
          </a:xfrm>
          <a:prstGeom prst="rect">
            <a:avLst/>
          </a:prstGeom>
          <a:noFill/>
          <a:ln w="9525">
            <a:noFill/>
            <a:miter lim="800000"/>
            <a:headEnd/>
            <a:tailEnd/>
          </a:ln>
        </p:spPr>
        <p:txBody>
          <a:bodyPr>
            <a:spAutoFit/>
          </a:bodyPr>
          <a:lstStyle/>
          <a:p>
            <a:r>
              <a:rPr lang="en-GB" sz="2800" b="1" i="1">
                <a:solidFill>
                  <a:srgbClr val="972101"/>
                </a:solidFill>
                <a:latin typeface="Arial" pitchFamily="34" charset="0"/>
              </a:rPr>
              <a:t>Thanks be to God, who gives us the victory through our Lord Jesus Christ</a:t>
            </a:r>
            <a:r>
              <a:rPr lang="en-GB" sz="2800" b="1" i="1">
                <a:solidFill>
                  <a:schemeClr val="tx1"/>
                </a:solidFill>
                <a:latin typeface="Arial" pitchFamily="34" charset="0"/>
              </a:rPr>
              <a:t>.</a:t>
            </a:r>
          </a:p>
          <a:p>
            <a:pPr algn="r"/>
            <a:r>
              <a:rPr lang="en-GB" sz="2000" i="1">
                <a:solidFill>
                  <a:schemeClr val="tx1"/>
                </a:solidFill>
                <a:latin typeface="Arial" pitchFamily="34" charset="0"/>
              </a:rPr>
              <a:t>1 Cor. 15:57</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742950" y="115888"/>
            <a:ext cx="8421688" cy="720725"/>
          </a:xfrm>
        </p:spPr>
        <p:txBody>
          <a:bodyPr/>
          <a:lstStyle/>
          <a:p>
            <a:r>
              <a:rPr lang="en-GB" sz="4000" smtClean="0"/>
              <a:t>Summary</a:t>
            </a:r>
          </a:p>
        </p:txBody>
      </p:sp>
      <p:sp>
        <p:nvSpPr>
          <p:cNvPr id="39939" name="Rectangle 3"/>
          <p:cNvSpPr>
            <a:spLocks noGrp="1" noChangeArrowheads="1"/>
          </p:cNvSpPr>
          <p:nvPr>
            <p:ph type="body" idx="1"/>
          </p:nvPr>
        </p:nvSpPr>
        <p:spPr>
          <a:xfrm>
            <a:off x="561975" y="765175"/>
            <a:ext cx="8496300" cy="5834063"/>
          </a:xfrm>
        </p:spPr>
        <p:txBody>
          <a:bodyPr/>
          <a:lstStyle/>
          <a:p>
            <a:pPr marL="365125" indent="-365125" algn="l">
              <a:lnSpc>
                <a:spcPct val="90000"/>
              </a:lnSpc>
              <a:buFont typeface="Wingdings" pitchFamily="2" charset="2"/>
              <a:buChar char="Ø"/>
            </a:pPr>
            <a:r>
              <a:rPr lang="en-GB" sz="2800" smtClean="0"/>
              <a:t>As a consequence of Adam’s sin the whole human race is locked into a cycle of sin and death.</a:t>
            </a:r>
          </a:p>
          <a:p>
            <a:pPr marL="365125" indent="-365125" algn="l">
              <a:lnSpc>
                <a:spcPct val="90000"/>
              </a:lnSpc>
              <a:buFont typeface="Wingdings" pitchFamily="2" charset="2"/>
              <a:buChar char="Ø"/>
            </a:pPr>
            <a:r>
              <a:rPr lang="en-GB" sz="2800" smtClean="0"/>
              <a:t>Though Jesus shared human nature, he never sinned.</a:t>
            </a:r>
          </a:p>
          <a:p>
            <a:pPr marL="365125" indent="-365125" algn="l">
              <a:lnSpc>
                <a:spcPct val="90000"/>
              </a:lnSpc>
              <a:buFont typeface="Wingdings" pitchFamily="2" charset="2"/>
              <a:buChar char="Ø"/>
            </a:pPr>
            <a:r>
              <a:rPr lang="en-GB" sz="2800" smtClean="0"/>
              <a:t>By willingly going to the cross, Jesus acknowledged that God was just (right) to condemn Man to death.</a:t>
            </a:r>
          </a:p>
          <a:p>
            <a:pPr marL="365125" indent="-365125" algn="l">
              <a:lnSpc>
                <a:spcPct val="90000"/>
              </a:lnSpc>
              <a:buFont typeface="Wingdings" pitchFamily="2" charset="2"/>
              <a:buChar char="Ø"/>
            </a:pPr>
            <a:r>
              <a:rPr lang="en-GB" sz="2800" smtClean="0"/>
              <a:t>The justice of God was also declared in the subsequent resurrection of His sinless Son.</a:t>
            </a:r>
          </a:p>
          <a:p>
            <a:pPr marL="365125" indent="-365125" algn="l">
              <a:lnSpc>
                <a:spcPct val="90000"/>
              </a:lnSpc>
              <a:buFont typeface="Wingdings" pitchFamily="2" charset="2"/>
              <a:buChar char="Ø"/>
            </a:pPr>
            <a:r>
              <a:rPr lang="en-GB" sz="2800" smtClean="0"/>
              <a:t>God is prepared to forgive and save those who believe in Christ, commit their lives to him through baptism, and sincerely try to follow his example.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9939">
                                            <p:txEl>
                                              <p:pRg st="0" end="0"/>
                                            </p:txEl>
                                          </p:spTgt>
                                        </p:tgtEl>
                                        <p:attrNameLst>
                                          <p:attrName>ppt_c</p:attrName>
                                        </p:attrNameLst>
                                      </p:cBhvr>
                                      <p:to>
                                        <a:srgbClr val="BEBEBE"/>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9939">
                                            <p:txEl>
                                              <p:pRg st="1" end="1"/>
                                            </p:txEl>
                                          </p:spTgt>
                                        </p:tgtEl>
                                        <p:attrNameLst>
                                          <p:attrName>ppt_c</p:attrName>
                                        </p:attrNameLst>
                                      </p:cBhvr>
                                      <p:to>
                                        <a:srgbClr val="BEBEBE"/>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9939">
                                            <p:txEl>
                                              <p:pRg st="2" end="2"/>
                                            </p:txEl>
                                          </p:spTgt>
                                        </p:tgtEl>
                                        <p:attrNameLst>
                                          <p:attrName>ppt_c</p:attrName>
                                        </p:attrNameLst>
                                      </p:cBhvr>
                                      <p:to>
                                        <a:srgbClr val="BEBEBE"/>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93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9939">
                                            <p:txEl>
                                              <p:pRg st="3" end="3"/>
                                            </p:txEl>
                                          </p:spTgt>
                                        </p:tgtEl>
                                        <p:attrNameLst>
                                          <p:attrName>ppt_c</p:attrName>
                                        </p:attrNameLst>
                                      </p:cBhvr>
                                      <p:to>
                                        <a:srgbClr val="BEBEBE"/>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939">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9939">
                                            <p:txEl>
                                              <p:pRg st="4" end="4"/>
                                            </p:txEl>
                                          </p:spTgt>
                                        </p:tgtEl>
                                        <p:attrNameLst>
                                          <p:attrName>ppt_c</p:attrName>
                                        </p:attrNameLst>
                                      </p:cBhvr>
                                      <p:to>
                                        <a:srgbClr val="BEBEBE"/>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lum bright="60000"/>
          </a:blip>
          <a:srcRect/>
          <a:stretch>
            <a:fillRect/>
          </a:stretch>
        </p:blipFill>
        <p:spPr bwMode="auto">
          <a:xfrm>
            <a:off x="2793554" y="105981"/>
            <a:ext cx="4968552" cy="6624737"/>
          </a:xfrm>
          <a:prstGeom prst="rect">
            <a:avLst/>
          </a:prstGeom>
          <a:ln w="9525">
            <a:noFill/>
            <a:round/>
            <a:headEnd/>
            <a:tailEnd/>
          </a:ln>
        </p:spPr>
      </p:pic>
      <p:sp>
        <p:nvSpPr>
          <p:cNvPr id="136194" name="Rectangle 2"/>
          <p:cNvSpPr>
            <a:spLocks noGrp="1" noChangeArrowheads="1"/>
          </p:cNvSpPr>
          <p:nvPr>
            <p:ph type="ctrTitle"/>
          </p:nvPr>
        </p:nvSpPr>
        <p:spPr>
          <a:xfrm>
            <a:off x="762000" y="2286000"/>
            <a:ext cx="8383588" cy="1143000"/>
          </a:xfrm>
        </p:spPr>
        <p:txBody>
          <a:bodyPr/>
          <a:lstStyle/>
          <a:p>
            <a:r>
              <a:rPr lang="en-GB" smtClean="0"/>
              <a:t>How to Be a Follower of Jesus</a:t>
            </a:r>
          </a:p>
        </p:txBody>
      </p:sp>
      <p:sp>
        <p:nvSpPr>
          <p:cNvPr id="136195" name="Rectangle 3"/>
          <p:cNvSpPr>
            <a:spLocks noGrp="1" noChangeArrowheads="1"/>
          </p:cNvSpPr>
          <p:nvPr>
            <p:ph type="subTitle" idx="1"/>
          </p:nvPr>
        </p:nvSpPr>
        <p:spPr>
          <a:xfrm>
            <a:off x="1524000" y="3886200"/>
            <a:ext cx="6935788" cy="1752600"/>
          </a:xfrm>
        </p:spPr>
        <p:txBody>
          <a:bodyPr/>
          <a:lstStyle/>
          <a:p>
            <a:endParaRPr lang="en-US" smtClean="0"/>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p:txBody>
          <a:bodyPr/>
          <a:lstStyle/>
          <a:p>
            <a:r>
              <a:rPr lang="en-GB" sz="4000" dirty="0" smtClean="0"/>
              <a:t>In a nutshell:</a:t>
            </a:r>
            <a:endParaRPr lang="en-US" sz="4000" dirty="0" smtClean="0"/>
          </a:p>
        </p:txBody>
      </p:sp>
      <p:sp>
        <p:nvSpPr>
          <p:cNvPr id="137219" name="Rectangle 1027"/>
          <p:cNvSpPr>
            <a:spLocks noGrp="1" noChangeArrowheads="1"/>
          </p:cNvSpPr>
          <p:nvPr>
            <p:ph type="body" idx="1"/>
          </p:nvPr>
        </p:nvSpPr>
        <p:spPr>
          <a:xfrm>
            <a:off x="993354" y="2060848"/>
            <a:ext cx="8064500" cy="3517900"/>
          </a:xfrm>
        </p:spPr>
        <p:txBody>
          <a:bodyPr/>
          <a:lstStyle/>
          <a:p>
            <a:pPr indent="0" algn="l"/>
            <a:r>
              <a:rPr lang="en-US" sz="3000" i="1" dirty="0" smtClean="0"/>
              <a:t>“Then </a:t>
            </a:r>
            <a:r>
              <a:rPr lang="en-US" sz="3000" i="1" dirty="0"/>
              <a:t>h</a:t>
            </a:r>
            <a:r>
              <a:rPr lang="en-US" sz="3000" i="1" dirty="0" smtClean="0"/>
              <a:t>e said to them all, ‘If anyone desires to come after me, let him deny himself, and take up his cross daily, and follow me.’”</a:t>
            </a:r>
          </a:p>
          <a:p>
            <a:pPr algn="r"/>
            <a:r>
              <a:rPr lang="en-GB" sz="2000" b="0" i="1" dirty="0" smtClean="0">
                <a:solidFill>
                  <a:schemeClr val="tx1"/>
                </a:solidFill>
              </a:rPr>
              <a:t>Luke 9:23</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13942739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a:xfrm>
            <a:off x="0" y="314324"/>
            <a:ext cx="9907588" cy="1242468"/>
          </a:xfrm>
        </p:spPr>
        <p:txBody>
          <a:bodyPr/>
          <a:lstStyle/>
          <a:p>
            <a:pPr algn="l"/>
            <a:r>
              <a:rPr lang="en-GB" sz="3200" dirty="0" smtClean="0"/>
              <a:t>Belief</a:t>
            </a:r>
            <a:endParaRPr lang="en-US" sz="3200" dirty="0" smtClean="0"/>
          </a:p>
        </p:txBody>
      </p:sp>
      <p:sp>
        <p:nvSpPr>
          <p:cNvPr id="137219" name="Rectangle 1027"/>
          <p:cNvSpPr>
            <a:spLocks noGrp="1" noChangeArrowheads="1"/>
          </p:cNvSpPr>
          <p:nvPr>
            <p:ph type="body" idx="1"/>
          </p:nvPr>
        </p:nvSpPr>
        <p:spPr>
          <a:xfrm>
            <a:off x="993354" y="1700808"/>
            <a:ext cx="8064500" cy="2797820"/>
          </a:xfrm>
        </p:spPr>
        <p:txBody>
          <a:bodyPr/>
          <a:lstStyle/>
          <a:p>
            <a:pPr indent="0" algn="l"/>
            <a:r>
              <a:rPr lang="en-US" sz="3000" i="1" dirty="0" smtClean="0"/>
              <a:t>“But without faith it is impossible to please him, for he who comes to God must believe that he is, and that he is a </a:t>
            </a:r>
            <a:r>
              <a:rPr lang="en-US" sz="3000" i="1" dirty="0" err="1" smtClean="0"/>
              <a:t>rewarder</a:t>
            </a:r>
            <a:r>
              <a:rPr lang="en-US" sz="3000" i="1" dirty="0" smtClean="0"/>
              <a:t> of those who diligently seek him.”</a:t>
            </a:r>
          </a:p>
          <a:p>
            <a:pPr algn="r"/>
            <a:r>
              <a:rPr lang="en-GB" sz="2000" b="0" i="1" dirty="0" smtClean="0">
                <a:solidFill>
                  <a:schemeClr val="tx1"/>
                </a:solidFill>
              </a:rPr>
              <a:t>Hebrews 11:6</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42496389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a:xfrm>
            <a:off x="0" y="314324"/>
            <a:ext cx="9907588" cy="1242468"/>
          </a:xfrm>
        </p:spPr>
        <p:txBody>
          <a:bodyPr/>
          <a:lstStyle/>
          <a:p>
            <a:pPr algn="l"/>
            <a:r>
              <a:rPr lang="en-GB" sz="3200" dirty="0" smtClean="0">
                <a:solidFill>
                  <a:schemeClr val="bg1">
                    <a:lumMod val="75000"/>
                  </a:schemeClr>
                </a:solidFill>
              </a:rPr>
              <a:t>Belief, </a:t>
            </a:r>
            <a:r>
              <a:rPr lang="en-GB" sz="3200" dirty="0" smtClean="0"/>
              <a:t>repentance</a:t>
            </a:r>
            <a:endParaRPr lang="en-US" sz="3200" dirty="0" smtClean="0"/>
          </a:p>
        </p:txBody>
      </p:sp>
      <p:sp>
        <p:nvSpPr>
          <p:cNvPr id="137219" name="Rectangle 1027"/>
          <p:cNvSpPr>
            <a:spLocks noGrp="1" noChangeArrowheads="1"/>
          </p:cNvSpPr>
          <p:nvPr>
            <p:ph type="body" idx="1"/>
          </p:nvPr>
        </p:nvSpPr>
        <p:spPr>
          <a:xfrm>
            <a:off x="993354" y="1700808"/>
            <a:ext cx="8064500" cy="2797820"/>
          </a:xfrm>
        </p:spPr>
        <p:txBody>
          <a:bodyPr/>
          <a:lstStyle/>
          <a:p>
            <a:pPr indent="0" algn="l"/>
            <a:r>
              <a:rPr lang="en-US" sz="3000" i="1" dirty="0" smtClean="0"/>
              <a:t>“Repent therefore and be converted, that your sins may be blotted out, so that times of refreshing may come from the presence of the Lord.”</a:t>
            </a:r>
          </a:p>
          <a:p>
            <a:pPr algn="r"/>
            <a:r>
              <a:rPr lang="en-GB" sz="2000" b="0" i="1" dirty="0" smtClean="0">
                <a:solidFill>
                  <a:schemeClr val="tx1"/>
                </a:solidFill>
              </a:rPr>
              <a:t>Acts 3:19</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21677946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a:xfrm>
            <a:off x="0" y="314324"/>
            <a:ext cx="9907588" cy="1242468"/>
          </a:xfrm>
        </p:spPr>
        <p:txBody>
          <a:bodyPr/>
          <a:lstStyle/>
          <a:p>
            <a:pPr algn="l"/>
            <a:r>
              <a:rPr lang="en-GB" sz="3200" dirty="0" smtClean="0">
                <a:solidFill>
                  <a:schemeClr val="bg1">
                    <a:lumMod val="75000"/>
                  </a:schemeClr>
                </a:solidFill>
              </a:rPr>
              <a:t>Belief, repentance, </a:t>
            </a:r>
            <a:r>
              <a:rPr lang="en-GB" sz="3200" dirty="0" smtClean="0"/>
              <a:t>baptism</a:t>
            </a:r>
            <a:endParaRPr lang="en-US" sz="3200" dirty="0" smtClean="0"/>
          </a:p>
        </p:txBody>
      </p:sp>
      <p:sp>
        <p:nvSpPr>
          <p:cNvPr id="137219" name="Rectangle 1027"/>
          <p:cNvSpPr>
            <a:spLocks noGrp="1" noChangeArrowheads="1"/>
          </p:cNvSpPr>
          <p:nvPr>
            <p:ph type="body" idx="1"/>
          </p:nvPr>
        </p:nvSpPr>
        <p:spPr>
          <a:xfrm>
            <a:off x="993354" y="1700808"/>
            <a:ext cx="8064500" cy="2797820"/>
          </a:xfrm>
        </p:spPr>
        <p:txBody>
          <a:bodyPr/>
          <a:lstStyle/>
          <a:p>
            <a:r>
              <a:rPr lang="en-GB" sz="2400" b="0" i="1" dirty="0" smtClean="0">
                <a:solidFill>
                  <a:schemeClr val="tx1"/>
                </a:solidFill>
              </a:rPr>
              <a:t>Romans 6</a:t>
            </a:r>
            <a:endParaRPr lang="en-US" sz="2400" b="0" i="1" dirty="0" smtClean="0">
              <a:solidFill>
                <a:schemeClr val="tx1"/>
              </a:solidFill>
            </a:endParaRPr>
          </a:p>
        </p:txBody>
      </p:sp>
    </p:spTree>
    <p:custDataLst>
      <p:tags r:id="rId1"/>
    </p:custDataLst>
    <p:extLst>
      <p:ext uri="{BB962C8B-B14F-4D97-AF65-F5344CB8AC3E}">
        <p14:creationId xmlns:p14="http://schemas.microsoft.com/office/powerpoint/2010/main" val="14009474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a:xfrm>
            <a:off x="0" y="314324"/>
            <a:ext cx="9907588" cy="1242468"/>
          </a:xfrm>
        </p:spPr>
        <p:txBody>
          <a:bodyPr/>
          <a:lstStyle/>
          <a:p>
            <a:pPr algn="l"/>
            <a:r>
              <a:rPr lang="en-GB" sz="3200" dirty="0" smtClean="0">
                <a:solidFill>
                  <a:schemeClr val="bg1">
                    <a:lumMod val="75000"/>
                  </a:schemeClr>
                </a:solidFill>
              </a:rPr>
              <a:t>Belief, repentance, baptism, </a:t>
            </a:r>
            <a:r>
              <a:rPr lang="en-GB" sz="3200" dirty="0" smtClean="0"/>
              <a:t>the new life</a:t>
            </a:r>
            <a:endParaRPr lang="en-US" sz="3200" dirty="0" smtClean="0"/>
          </a:p>
        </p:txBody>
      </p:sp>
      <p:sp>
        <p:nvSpPr>
          <p:cNvPr id="137219" name="Rectangle 1027"/>
          <p:cNvSpPr>
            <a:spLocks noGrp="1" noChangeArrowheads="1"/>
          </p:cNvSpPr>
          <p:nvPr>
            <p:ph type="body" idx="1"/>
          </p:nvPr>
        </p:nvSpPr>
        <p:spPr>
          <a:xfrm>
            <a:off x="993354" y="1700808"/>
            <a:ext cx="8064500" cy="2797820"/>
          </a:xfrm>
        </p:spPr>
        <p:txBody>
          <a:bodyPr/>
          <a:lstStyle/>
          <a:p>
            <a:pPr indent="0" algn="l"/>
            <a:r>
              <a:rPr lang="en-US" sz="3000" i="1" dirty="0" smtClean="0"/>
              <a:t>“That you put off, concerning your former conduct, the old man which grows corrupt according to the deceitful lusts, and be renewed in the spirit of your mind, and that you put on the new man which was created according to God, in true righteousness and holiness.”</a:t>
            </a:r>
          </a:p>
          <a:p>
            <a:pPr algn="r"/>
            <a:r>
              <a:rPr lang="en-GB" sz="2000" b="0" i="1" dirty="0" smtClean="0">
                <a:solidFill>
                  <a:schemeClr val="tx1"/>
                </a:solidFill>
              </a:rPr>
              <a:t>Ephesians 4:22-24</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18700466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GB" sz="4000" smtClean="0"/>
              <a:t>The Power of God’s word</a:t>
            </a:r>
            <a:endParaRPr lang="en-US" sz="4000" smtClean="0"/>
          </a:p>
        </p:txBody>
      </p:sp>
      <p:sp>
        <p:nvSpPr>
          <p:cNvPr id="140291" name="Rectangle 3"/>
          <p:cNvSpPr>
            <a:spLocks noGrp="1" noChangeArrowheads="1"/>
          </p:cNvSpPr>
          <p:nvPr>
            <p:ph type="body" idx="1"/>
          </p:nvPr>
        </p:nvSpPr>
        <p:spPr>
          <a:xfrm>
            <a:off x="705322" y="1700808"/>
            <a:ext cx="8416925" cy="4035425"/>
          </a:xfrm>
        </p:spPr>
        <p:txBody>
          <a:bodyPr/>
          <a:lstStyle/>
          <a:p>
            <a:pPr algn="l"/>
            <a:r>
              <a:rPr lang="en-GB" sz="2800" dirty="0" smtClean="0">
                <a:solidFill>
                  <a:schemeClr val="tx1"/>
                </a:solidFill>
              </a:rPr>
              <a:t>The Bible:</a:t>
            </a:r>
          </a:p>
          <a:p>
            <a:pPr algn="l">
              <a:buFontTx/>
              <a:buChar char="•"/>
            </a:pPr>
            <a:r>
              <a:rPr lang="en-GB" i="1" dirty="0" smtClean="0"/>
              <a:t>Is the ‘incorruptible seed’ by which we are ‘born again’</a:t>
            </a:r>
          </a:p>
          <a:p>
            <a:pPr algn="r"/>
            <a:r>
              <a:rPr lang="en-GB" sz="2000" b="0" i="1" dirty="0" smtClean="0">
                <a:solidFill>
                  <a:schemeClr val="tx1"/>
                </a:solidFill>
              </a:rPr>
              <a:t>1 Peter 1:23</a:t>
            </a:r>
          </a:p>
          <a:p>
            <a:pPr algn="l">
              <a:buFontTx/>
              <a:buChar char="•"/>
            </a:pPr>
            <a:r>
              <a:rPr lang="en-GB" i="1" dirty="0" smtClean="0"/>
              <a:t>‘Effectively works in you who believe’     </a:t>
            </a:r>
          </a:p>
          <a:p>
            <a:pPr algn="r"/>
            <a:r>
              <a:rPr lang="en-GB" sz="2000" b="0" i="1" dirty="0" smtClean="0">
                <a:solidFill>
                  <a:schemeClr val="tx1"/>
                </a:solidFill>
              </a:rPr>
              <a:t>1 Thessalonians 2:13</a:t>
            </a:r>
            <a:r>
              <a:rPr lang="en-GB" dirty="0" smtClean="0">
                <a:solidFill>
                  <a:schemeClr val="folHlink"/>
                </a:solidFill>
              </a:rPr>
              <a:t> </a:t>
            </a:r>
          </a:p>
          <a:p>
            <a:pPr algn="l">
              <a:buFontTx/>
              <a:buChar char="•"/>
            </a:pPr>
            <a:r>
              <a:rPr lang="en-GB" i="1" dirty="0" smtClean="0"/>
              <a:t>Is able to make us ‘wise for salvation through faith which is in Jesus Christ’</a:t>
            </a:r>
          </a:p>
          <a:p>
            <a:pPr algn="r"/>
            <a:r>
              <a:rPr lang="en-GB" sz="2000" b="0" i="1" dirty="0" smtClean="0">
                <a:solidFill>
                  <a:schemeClr val="tx1"/>
                </a:solidFill>
              </a:rPr>
              <a:t>2 Timothy 3:15-17</a:t>
            </a:r>
          </a:p>
          <a:p>
            <a:pPr algn="l"/>
            <a:endParaRPr lang="en-US" dirty="0" smtClean="0">
              <a:solidFill>
                <a:schemeClr val="tx1"/>
              </a:solidFill>
            </a:endParaRPr>
          </a:p>
        </p:txBody>
      </p:sp>
    </p:spTree>
    <p:custDataLst>
      <p:tags r:id="rId1"/>
    </p:custDataLst>
    <p:extLst>
      <p:ext uri="{BB962C8B-B14F-4D97-AF65-F5344CB8AC3E}">
        <p14:creationId xmlns:p14="http://schemas.microsoft.com/office/powerpoint/2010/main" val="18691989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GB" sz="4000" smtClean="0"/>
              <a:t>God’s commandments</a:t>
            </a:r>
            <a:endParaRPr lang="en-US" sz="4000" smtClean="0"/>
          </a:p>
        </p:txBody>
      </p:sp>
      <p:sp>
        <p:nvSpPr>
          <p:cNvPr id="143363" name="Rectangle 3"/>
          <p:cNvSpPr>
            <a:spLocks noGrp="1" noChangeArrowheads="1"/>
          </p:cNvSpPr>
          <p:nvPr>
            <p:ph type="body" idx="1"/>
          </p:nvPr>
        </p:nvSpPr>
        <p:spPr>
          <a:xfrm>
            <a:off x="920750" y="1773238"/>
            <a:ext cx="7993063" cy="4103687"/>
          </a:xfrm>
        </p:spPr>
        <p:txBody>
          <a:bodyPr/>
          <a:lstStyle/>
          <a:p>
            <a:pPr indent="0" algn="l"/>
            <a:r>
              <a:rPr lang="en-GB" sz="2800" i="1" dirty="0" smtClean="0"/>
              <a:t>“‘You shall love the Lord your God with all your heart, with all your soul, and with all your mind.’ This is the first and great commandment. And the second is like it: ‘You shall love your neighbour as yourself.’ On these two commandments hang all the Law and the Prophets.”</a:t>
            </a:r>
          </a:p>
          <a:p>
            <a:pPr indent="0" algn="r"/>
            <a:r>
              <a:rPr lang="en-GB" sz="2000" b="0" i="1" dirty="0" smtClean="0">
                <a:solidFill>
                  <a:schemeClr val="tx1"/>
                </a:solidFill>
              </a:rPr>
              <a:t>Matthew 22:37-40</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7727364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GB" sz="4000" smtClean="0"/>
              <a:t>What would Jesus do?</a:t>
            </a:r>
            <a:endParaRPr lang="en-US" sz="4000" smtClean="0"/>
          </a:p>
        </p:txBody>
      </p:sp>
      <p:sp>
        <p:nvSpPr>
          <p:cNvPr id="48131" name="Rectangle 3"/>
          <p:cNvSpPr>
            <a:spLocks noGrp="1" noChangeArrowheads="1"/>
          </p:cNvSpPr>
          <p:nvPr>
            <p:ph type="body" idx="1"/>
          </p:nvPr>
        </p:nvSpPr>
        <p:spPr>
          <a:xfrm>
            <a:off x="1497013" y="2060575"/>
            <a:ext cx="7345362" cy="3967163"/>
          </a:xfrm>
        </p:spPr>
        <p:txBody>
          <a:bodyPr/>
          <a:lstStyle/>
          <a:p>
            <a:pPr algn="l">
              <a:buFont typeface="Wingdings" pitchFamily="2" charset="2"/>
              <a:buChar char="Ø"/>
              <a:defRPr/>
            </a:pPr>
            <a:r>
              <a:rPr lang="en-GB" sz="2800" dirty="0" smtClean="0">
                <a:solidFill>
                  <a:schemeClr val="accent6"/>
                </a:solidFill>
              </a:rPr>
              <a:t>Would Jesus be in this place?</a:t>
            </a:r>
          </a:p>
          <a:p>
            <a:pPr algn="l">
              <a:buFont typeface="Wingdings" pitchFamily="2" charset="2"/>
              <a:buChar char="Ø"/>
              <a:defRPr/>
            </a:pPr>
            <a:r>
              <a:rPr lang="en-GB" sz="2800" dirty="0" smtClean="0">
                <a:solidFill>
                  <a:schemeClr val="accent6"/>
                </a:solidFill>
              </a:rPr>
              <a:t>Would Jesus be reading this?</a:t>
            </a:r>
          </a:p>
          <a:p>
            <a:pPr algn="l">
              <a:buFont typeface="Wingdings" pitchFamily="2" charset="2"/>
              <a:buChar char="Ø"/>
              <a:defRPr/>
            </a:pPr>
            <a:r>
              <a:rPr lang="en-GB" sz="2800" dirty="0" smtClean="0">
                <a:solidFill>
                  <a:schemeClr val="accent6"/>
                </a:solidFill>
              </a:rPr>
              <a:t>Would Jesus watch this?</a:t>
            </a:r>
          </a:p>
          <a:p>
            <a:pPr algn="l">
              <a:buFont typeface="Wingdings" pitchFamily="2" charset="2"/>
              <a:buChar char="Ø"/>
              <a:defRPr/>
            </a:pPr>
            <a:r>
              <a:rPr lang="en-GB" sz="2800" dirty="0" smtClean="0">
                <a:solidFill>
                  <a:schemeClr val="accent6"/>
                </a:solidFill>
              </a:rPr>
              <a:t>How would Jesus treat this person?</a:t>
            </a:r>
            <a:endParaRPr lang="en-US" sz="2800" dirty="0" smtClean="0">
              <a:solidFill>
                <a:schemeClr val="accent6"/>
              </a:solidFill>
            </a:endParaRPr>
          </a:p>
          <a:p>
            <a:pPr algn="l">
              <a:buFont typeface="Wingdings" pitchFamily="2" charset="2"/>
              <a:buChar char="Ø"/>
              <a:defRPr/>
            </a:pPr>
            <a:r>
              <a:rPr lang="en-GB" sz="2800" dirty="0" smtClean="0">
                <a:solidFill>
                  <a:schemeClr val="accent6"/>
                </a:solidFill>
              </a:rPr>
              <a:t>Would Jesus say this?</a:t>
            </a:r>
          </a:p>
        </p:txBody>
      </p:sp>
    </p:spTree>
    <p:custDataLst>
      <p:tags r:id="rId1"/>
    </p:custDataLst>
    <p:extLst>
      <p:ext uri="{BB962C8B-B14F-4D97-AF65-F5344CB8AC3E}">
        <p14:creationId xmlns:p14="http://schemas.microsoft.com/office/powerpoint/2010/main" val="146287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p:txBody>
          <a:bodyPr/>
          <a:lstStyle/>
          <a:p>
            <a:r>
              <a:rPr lang="en-GB" sz="4000" dirty="0" smtClean="0"/>
              <a:t>True peace of mind</a:t>
            </a:r>
            <a:endParaRPr lang="en-US" sz="4000" dirty="0" smtClean="0"/>
          </a:p>
        </p:txBody>
      </p:sp>
      <p:sp>
        <p:nvSpPr>
          <p:cNvPr id="137219" name="Rectangle 1027"/>
          <p:cNvSpPr>
            <a:spLocks noGrp="1" noChangeArrowheads="1"/>
          </p:cNvSpPr>
          <p:nvPr>
            <p:ph type="body" idx="1"/>
          </p:nvPr>
        </p:nvSpPr>
        <p:spPr>
          <a:xfrm>
            <a:off x="993354" y="2060848"/>
            <a:ext cx="8064500" cy="3517900"/>
          </a:xfrm>
        </p:spPr>
        <p:txBody>
          <a:bodyPr/>
          <a:lstStyle/>
          <a:p>
            <a:pPr indent="0" algn="l"/>
            <a:r>
              <a:rPr lang="en-US" sz="3000" i="1" dirty="0" smtClean="0"/>
              <a:t>“Therefore, having been justified by faith, we have peace with God through our Lord Jesus Christ…</a:t>
            </a:r>
          </a:p>
        </p:txBody>
      </p:sp>
    </p:spTree>
    <p:custDataLst>
      <p:tags r:id="rId1"/>
    </p:custDataLst>
    <p:extLst>
      <p:ext uri="{BB962C8B-B14F-4D97-AF65-F5344CB8AC3E}">
        <p14:creationId xmlns:p14="http://schemas.microsoft.com/office/powerpoint/2010/main" val="1978677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p:txBody>
          <a:bodyPr/>
          <a:lstStyle/>
          <a:p>
            <a:r>
              <a:rPr lang="en-GB" sz="4000" dirty="0" smtClean="0"/>
              <a:t>True peace of mind</a:t>
            </a:r>
            <a:endParaRPr lang="en-US" sz="4000" dirty="0" smtClean="0"/>
          </a:p>
        </p:txBody>
      </p:sp>
      <p:sp>
        <p:nvSpPr>
          <p:cNvPr id="137219" name="Rectangle 1027"/>
          <p:cNvSpPr>
            <a:spLocks noGrp="1" noChangeArrowheads="1"/>
          </p:cNvSpPr>
          <p:nvPr>
            <p:ph type="body" idx="1"/>
          </p:nvPr>
        </p:nvSpPr>
        <p:spPr>
          <a:xfrm>
            <a:off x="993354" y="2060848"/>
            <a:ext cx="8064500" cy="3517900"/>
          </a:xfrm>
        </p:spPr>
        <p:txBody>
          <a:bodyPr/>
          <a:lstStyle/>
          <a:p>
            <a:pPr indent="0" algn="l"/>
            <a:r>
              <a:rPr lang="en-US" sz="3000" i="1" dirty="0" smtClean="0"/>
              <a:t>“Therefore, having been justified by faith, we have peace with God through our Lord Jesus Christ, through whom we have access by faith into this grace in which we stand, and rejoice in hope of the glory of God.”</a:t>
            </a:r>
          </a:p>
          <a:p>
            <a:pPr indent="0" algn="r"/>
            <a:r>
              <a:rPr lang="en-GB" sz="2000" b="0" i="1" dirty="0" smtClean="0">
                <a:solidFill>
                  <a:schemeClr val="tx1"/>
                </a:solidFill>
              </a:rPr>
              <a:t>Romans 5:1-2</a:t>
            </a:r>
            <a:endParaRPr lang="en-US" sz="2000" b="0" i="1" dirty="0" smtClean="0">
              <a:solidFill>
                <a:schemeClr val="tx1"/>
              </a:solidFill>
            </a:endParaRPr>
          </a:p>
        </p:txBody>
      </p:sp>
    </p:spTree>
    <p:custDataLst>
      <p:tags r:id="rId1"/>
    </p:custDataLst>
    <p:extLst>
      <p:ext uri="{BB962C8B-B14F-4D97-AF65-F5344CB8AC3E}">
        <p14:creationId xmlns:p14="http://schemas.microsoft.com/office/powerpoint/2010/main" val="10530088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144386" name="Title 1"/>
          <p:cNvSpPr>
            <a:spLocks noGrp="1"/>
          </p:cNvSpPr>
          <p:nvPr>
            <p:ph type="ctrTitle"/>
          </p:nvPr>
        </p:nvSpPr>
        <p:spPr/>
        <p:txBody>
          <a:bodyPr/>
          <a:lstStyle/>
          <a:p>
            <a:r>
              <a:rPr lang="en-GB" sz="7200" smtClean="0"/>
              <a:t>The Bible in a Nutshell</a:t>
            </a:r>
          </a:p>
        </p:txBody>
      </p:sp>
      <p:sp>
        <p:nvSpPr>
          <p:cNvPr id="144387" name="Subtitle 2"/>
          <p:cNvSpPr>
            <a:spLocks noGrp="1"/>
          </p:cNvSpPr>
          <p:nvPr>
            <p:ph type="subTitle" idx="1"/>
          </p:nvPr>
        </p:nvSpPr>
        <p:spPr>
          <a:xfrm>
            <a:off x="1497013" y="4292600"/>
            <a:ext cx="6935787" cy="982663"/>
          </a:xfrm>
        </p:spPr>
        <p:txBody>
          <a:bodyPr/>
          <a:lstStyle/>
          <a:p>
            <a:r>
              <a:rPr lang="en-GB" sz="4000" smtClean="0"/>
              <a:t>Summary of the Day</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ctrTitle"/>
          </p:nvPr>
        </p:nvSpPr>
        <p:spPr>
          <a:xfrm>
            <a:off x="777875" y="476250"/>
            <a:ext cx="8421688" cy="1223963"/>
          </a:xfrm>
        </p:spPr>
        <p:txBody>
          <a:bodyPr/>
          <a:lstStyle/>
          <a:p>
            <a:r>
              <a:rPr lang="en-GB" sz="4000" smtClean="0"/>
              <a:t>Summary of Day</a:t>
            </a:r>
          </a:p>
        </p:txBody>
      </p:sp>
      <p:sp>
        <p:nvSpPr>
          <p:cNvPr id="145411" name="Subtitle 2"/>
          <p:cNvSpPr>
            <a:spLocks noGrp="1"/>
          </p:cNvSpPr>
          <p:nvPr>
            <p:ph type="subTitle" idx="1"/>
          </p:nvPr>
        </p:nvSpPr>
        <p:spPr>
          <a:xfrm>
            <a:off x="1281113" y="1844675"/>
            <a:ext cx="7345362" cy="4081463"/>
          </a:xfrm>
        </p:spPr>
        <p:txBody>
          <a:bodyPr/>
          <a:lstStyle/>
          <a:p>
            <a:pPr algn="l"/>
            <a:r>
              <a:rPr lang="en-GB" smtClean="0">
                <a:solidFill>
                  <a:schemeClr val="tx1"/>
                </a:solidFill>
              </a:rPr>
              <a:t>We have presented to you today the Gospel taught by Jesus Christ and the Apostles.</a:t>
            </a:r>
            <a:endParaRPr lang="en-US" smtClean="0">
              <a:solidFill>
                <a:schemeClr val="tx1"/>
              </a:solidFill>
            </a:endParaRPr>
          </a:p>
          <a:p>
            <a:pPr algn="l"/>
            <a:endParaRPr lang="en-US" smtClean="0">
              <a:solidFill>
                <a:schemeClr val="tx1"/>
              </a:solidFill>
            </a:endParaRPr>
          </a:p>
          <a:p>
            <a:pPr algn="l"/>
            <a:r>
              <a:rPr lang="en-GB" smtClean="0">
                <a:solidFill>
                  <a:schemeClr val="tx1"/>
                </a:solidFill>
              </a:rPr>
              <a:t>We have seen that it is amazingly relevant to:</a:t>
            </a:r>
            <a:endParaRPr lang="en-US" smtClean="0">
              <a:solidFill>
                <a:schemeClr val="tx1"/>
              </a:solidFill>
            </a:endParaRPr>
          </a:p>
          <a:p>
            <a:pPr lvl="1" algn="l">
              <a:buFont typeface="Arial" pitchFamily="34" charset="0"/>
              <a:buChar char="•"/>
            </a:pPr>
            <a:r>
              <a:rPr lang="en-GB" smtClean="0">
                <a:solidFill>
                  <a:schemeClr val="tx1"/>
                </a:solidFill>
              </a:rPr>
              <a:t>The needs of the world</a:t>
            </a:r>
            <a:endParaRPr lang="en-US" smtClean="0">
              <a:solidFill>
                <a:schemeClr val="tx1"/>
              </a:solidFill>
            </a:endParaRPr>
          </a:p>
          <a:p>
            <a:pPr lvl="1" algn="l">
              <a:buFont typeface="Arial" pitchFamily="34" charset="0"/>
              <a:buChar char="•"/>
            </a:pPr>
            <a:r>
              <a:rPr lang="en-GB" smtClean="0">
                <a:solidFill>
                  <a:schemeClr val="tx1"/>
                </a:solidFill>
              </a:rPr>
              <a:t>Our personal needs.</a:t>
            </a:r>
            <a:endParaRPr lang="en-US" smtClean="0">
              <a:solidFill>
                <a:schemeClr val="tx1"/>
              </a:solidFill>
            </a:endParaRPr>
          </a:p>
          <a:p>
            <a:pPr algn="l"/>
            <a:r>
              <a:rPr lang="en-GB" smtClean="0">
                <a:solidFill>
                  <a:schemeClr val="tx1"/>
                </a:solidFill>
              </a:rPr>
              <a:t> </a:t>
            </a:r>
            <a:r>
              <a:rPr lang="en-GB" smtClean="0"/>
              <a:t> </a:t>
            </a:r>
            <a:endParaRPr lang="en-US" smtClean="0"/>
          </a:p>
          <a:p>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GB" sz="4000" smtClean="0"/>
              <a:t>Summary of Day</a:t>
            </a:r>
            <a:endParaRPr lang="en-US" sz="4000" smtClean="0"/>
          </a:p>
        </p:txBody>
      </p:sp>
      <p:sp>
        <p:nvSpPr>
          <p:cNvPr id="3" name="Content Placeholder 2"/>
          <p:cNvSpPr>
            <a:spLocks noGrp="1"/>
          </p:cNvSpPr>
          <p:nvPr>
            <p:ph idx="1"/>
          </p:nvPr>
        </p:nvSpPr>
        <p:spPr>
          <a:xfrm>
            <a:off x="704850" y="1557338"/>
            <a:ext cx="8455025" cy="4824412"/>
          </a:xfrm>
        </p:spPr>
        <p:txBody>
          <a:bodyPr/>
          <a:lstStyle/>
          <a:p>
            <a:pPr algn="l"/>
            <a:r>
              <a:rPr lang="en-GB" smtClean="0"/>
              <a:t>	Why we should trust the Bible</a:t>
            </a:r>
          </a:p>
          <a:p>
            <a:pPr lvl="1">
              <a:buFont typeface="Arial" pitchFamily="34" charset="0"/>
              <a:buChar char="•"/>
            </a:pPr>
            <a:r>
              <a:rPr lang="en-GB" smtClean="0"/>
              <a:t>Jesus trusted the O.T. &amp; used it in preaching the gospel</a:t>
            </a:r>
          </a:p>
          <a:p>
            <a:pPr lvl="1">
              <a:buFont typeface="Arial" pitchFamily="34" charset="0"/>
              <a:buChar char="•"/>
            </a:pPr>
            <a:r>
              <a:rPr lang="en-GB" smtClean="0"/>
              <a:t>Evidence why WE should trust the Bible</a:t>
            </a:r>
          </a:p>
          <a:p>
            <a:pPr lvl="1"/>
            <a:endParaRPr lang="en-GB" smtClean="0"/>
          </a:p>
          <a:p>
            <a:pPr lvl="1"/>
            <a:r>
              <a:rPr lang="en-GB" smtClean="0"/>
              <a:t>Kingdom of God Explained</a:t>
            </a:r>
          </a:p>
          <a:p>
            <a:pPr lvl="1">
              <a:buFont typeface="Arial" pitchFamily="34" charset="0"/>
              <a:buChar char="•"/>
            </a:pPr>
            <a:r>
              <a:rPr lang="en-GB" smtClean="0"/>
              <a:t>Teaching of Jesus &amp; the apostles</a:t>
            </a:r>
          </a:p>
          <a:p>
            <a:pPr lvl="1">
              <a:buFont typeface="Arial" pitchFamily="34" charset="0"/>
              <a:buChar char="•"/>
            </a:pPr>
            <a:r>
              <a:rPr lang="en-GB" smtClean="0"/>
              <a:t>The Promises made by God</a:t>
            </a:r>
          </a:p>
          <a:p>
            <a:pPr lvl="1">
              <a:buFont typeface="Arial" pitchFamily="34" charset="0"/>
              <a:buChar char="•"/>
            </a:pPr>
            <a:r>
              <a:rPr lang="en-GB" smtClean="0"/>
              <a:t>Jesus – the promised Messiah</a:t>
            </a:r>
          </a:p>
          <a:p>
            <a:pPr lvl="1">
              <a:buFont typeface="Arial" pitchFamily="34" charset="0"/>
              <a:buChar char="•"/>
            </a:pPr>
            <a:r>
              <a:rPr lang="en-GB" smtClean="0"/>
              <a:t>Restoration of the Kingdom of Israel</a:t>
            </a:r>
          </a:p>
          <a:p>
            <a:pPr lvl="1">
              <a:buFont typeface="Arial" pitchFamily="34" charset="0"/>
              <a:buChar char="•"/>
            </a:pPr>
            <a:r>
              <a:rPr lang="en-GB" smtClean="0"/>
              <a:t>Future Kingdom on Earth</a:t>
            </a: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GB" sz="4000" smtClean="0"/>
              <a:t>Summary of Day</a:t>
            </a:r>
            <a:endParaRPr lang="en-US" sz="4000" smtClean="0"/>
          </a:p>
        </p:txBody>
      </p:sp>
      <p:sp>
        <p:nvSpPr>
          <p:cNvPr id="147459" name="Content Placeholder 2"/>
          <p:cNvSpPr>
            <a:spLocks noGrp="1"/>
          </p:cNvSpPr>
          <p:nvPr>
            <p:ph idx="1"/>
          </p:nvPr>
        </p:nvSpPr>
        <p:spPr>
          <a:xfrm>
            <a:off x="704850" y="2276475"/>
            <a:ext cx="8416925" cy="3257550"/>
          </a:xfrm>
        </p:spPr>
        <p:txBody>
          <a:bodyPr/>
          <a:lstStyle/>
          <a:p>
            <a:pPr algn="l"/>
            <a:r>
              <a:rPr lang="en-GB" smtClean="0"/>
              <a:t>	A New World needs New People</a:t>
            </a:r>
          </a:p>
          <a:p>
            <a:pPr lvl="1">
              <a:buFont typeface="Arial" pitchFamily="34" charset="0"/>
              <a:buChar char="•"/>
            </a:pPr>
            <a:r>
              <a:rPr lang="en-GB" smtClean="0"/>
              <a:t>What is wrong with us?</a:t>
            </a:r>
          </a:p>
          <a:p>
            <a:pPr lvl="1">
              <a:buFont typeface="Arial" pitchFamily="34" charset="0"/>
              <a:buChar char="•"/>
            </a:pPr>
            <a:r>
              <a:rPr lang="en-GB" smtClean="0"/>
              <a:t>Why Jesus was crucified</a:t>
            </a:r>
          </a:p>
          <a:p>
            <a:pPr lvl="1">
              <a:buFont typeface="Arial" pitchFamily="34" charset="0"/>
              <a:buChar char="•"/>
            </a:pPr>
            <a:r>
              <a:rPr lang="en-GB" smtClean="0"/>
              <a:t>What it takes to be a follower of Jesus</a:t>
            </a:r>
            <a:endParaRPr 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a:xfrm>
            <a:off x="777875" y="549275"/>
            <a:ext cx="8416925" cy="1098550"/>
          </a:xfrm>
        </p:spPr>
        <p:txBody>
          <a:bodyPr/>
          <a:lstStyle/>
          <a:p>
            <a:r>
              <a:rPr lang="en-GB" sz="4000" smtClean="0"/>
              <a:t>Summary of Day</a:t>
            </a:r>
            <a:endParaRPr lang="en-US" sz="4000" smtClean="0"/>
          </a:p>
        </p:txBody>
      </p:sp>
      <p:sp>
        <p:nvSpPr>
          <p:cNvPr id="148483" name="Content Placeholder 2"/>
          <p:cNvSpPr>
            <a:spLocks noGrp="1"/>
          </p:cNvSpPr>
          <p:nvPr>
            <p:ph idx="1"/>
          </p:nvPr>
        </p:nvSpPr>
        <p:spPr>
          <a:xfrm>
            <a:off x="1065213" y="1828800"/>
            <a:ext cx="7777162" cy="4337050"/>
          </a:xfrm>
        </p:spPr>
        <p:txBody>
          <a:bodyPr/>
          <a:lstStyle/>
          <a:p>
            <a:pPr algn="l"/>
            <a:r>
              <a:rPr lang="en-GB" smtClean="0">
                <a:solidFill>
                  <a:schemeClr val="tx1"/>
                </a:solidFill>
              </a:rPr>
              <a:t>No other religion or way of life can address our needs and give us real hope and confidence for the future:</a:t>
            </a:r>
            <a:endParaRPr lang="en-US" smtClean="0">
              <a:solidFill>
                <a:schemeClr val="tx1"/>
              </a:solidFill>
            </a:endParaRPr>
          </a:p>
          <a:p>
            <a:pPr lvl="2">
              <a:buFont typeface="Arial" pitchFamily="34" charset="0"/>
              <a:buChar char="•"/>
            </a:pPr>
            <a:r>
              <a:rPr lang="en-GB" smtClean="0">
                <a:solidFill>
                  <a:schemeClr val="tx1"/>
                </a:solidFill>
              </a:rPr>
              <a:t>Only the Bible explains our real needs</a:t>
            </a:r>
            <a:endParaRPr lang="en-US" smtClean="0">
              <a:solidFill>
                <a:schemeClr val="tx1"/>
              </a:solidFill>
            </a:endParaRPr>
          </a:p>
          <a:p>
            <a:pPr lvl="2">
              <a:buFont typeface="Arial" pitchFamily="34" charset="0"/>
              <a:buChar char="•"/>
            </a:pPr>
            <a:r>
              <a:rPr lang="en-GB" smtClean="0">
                <a:solidFill>
                  <a:schemeClr val="tx1"/>
                </a:solidFill>
              </a:rPr>
              <a:t>Christianity is the only religion with a Saviour, the Lord Jesus, who has personally conquered sin and death</a:t>
            </a:r>
          </a:p>
          <a:p>
            <a:pPr lvl="2"/>
            <a:endParaRPr lang="en-GB" smtClean="0">
              <a:solidFill>
                <a:schemeClr val="tx1"/>
              </a:solidFill>
            </a:endParaRPr>
          </a:p>
          <a:p>
            <a:r>
              <a:rPr lang="en-GB" smtClean="0"/>
              <a:t>God has a plan for a New World </a:t>
            </a:r>
          </a:p>
          <a:p>
            <a:r>
              <a:rPr lang="en-GB" smtClean="0"/>
              <a:t>– and you can be part of it!</a:t>
            </a:r>
            <a:endParaRPr lang="en-US" smtClean="0"/>
          </a:p>
          <a:p>
            <a:endParaRPr 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lum bright="60000"/>
          </a:blip>
          <a:srcRect/>
          <a:stretch>
            <a:fillRect/>
          </a:stretch>
        </p:blipFill>
        <p:spPr bwMode="auto">
          <a:xfrm>
            <a:off x="2793554" y="105981"/>
            <a:ext cx="4968552" cy="6624737"/>
          </a:xfrm>
          <a:prstGeom prst="rect">
            <a:avLst/>
          </a:prstGeom>
          <a:ln w="9525">
            <a:noFill/>
            <a:round/>
            <a:headEnd/>
            <a:tailEnd/>
          </a:ln>
        </p:spPr>
      </p:pic>
      <p:sp>
        <p:nvSpPr>
          <p:cNvPr id="46082" name="Title 1"/>
          <p:cNvSpPr>
            <a:spLocks noGrp="1"/>
          </p:cNvSpPr>
          <p:nvPr>
            <p:ph type="ctrTitle"/>
          </p:nvPr>
        </p:nvSpPr>
        <p:spPr/>
        <p:txBody>
          <a:bodyPr/>
          <a:lstStyle/>
          <a:p>
            <a:r>
              <a:rPr lang="en-GB" sz="7200" dirty="0" smtClean="0"/>
              <a:t>The Bible in a Nutshell</a:t>
            </a:r>
          </a:p>
        </p:txBody>
      </p:sp>
      <p:sp>
        <p:nvSpPr>
          <p:cNvPr id="46083" name="Subtitle 2"/>
          <p:cNvSpPr>
            <a:spLocks noGrp="1"/>
          </p:cNvSpPr>
          <p:nvPr>
            <p:ph type="subTitle" idx="1"/>
          </p:nvPr>
        </p:nvSpPr>
        <p:spPr>
          <a:xfrm>
            <a:off x="1485900" y="4437063"/>
            <a:ext cx="6935788" cy="1201737"/>
          </a:xfrm>
        </p:spPr>
        <p:txBody>
          <a:bodyPr/>
          <a:lstStyle/>
          <a:p>
            <a:r>
              <a:rPr lang="en-GB" sz="4400" dirty="0" smtClean="0"/>
              <a:t>The End</a:t>
            </a:r>
          </a:p>
        </p:txBody>
      </p:sp>
    </p:spTree>
    <p:extLst>
      <p:ext uri="{BB962C8B-B14F-4D97-AF65-F5344CB8AC3E}">
        <p14:creationId xmlns:p14="http://schemas.microsoft.com/office/powerpoint/2010/main" val="351882113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Black"/>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39012</TotalTime>
  <Words>2287</Words>
  <Application>Microsoft Office PowerPoint</Application>
  <PresentationFormat>Custom</PresentationFormat>
  <Paragraphs>222</Paragraphs>
  <Slides>51</Slides>
  <Notes>8</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The Bible in a Nutshell</vt:lpstr>
      <vt:lpstr>What Is Wrong With Us?</vt:lpstr>
      <vt:lpstr>It’s not very nice, but …</vt:lpstr>
      <vt:lpstr>It’s not very nice, but …</vt:lpstr>
      <vt:lpstr>It’s not very nice, but …</vt:lpstr>
      <vt:lpstr>Our problem – root cause</vt:lpstr>
      <vt:lpstr>The reality of death</vt:lpstr>
      <vt:lpstr>Our problem – God’s solution</vt:lpstr>
      <vt:lpstr>Jesus’ message</vt:lpstr>
      <vt:lpstr>The way of escape from sin</vt:lpstr>
      <vt:lpstr>Resurrection – our only hope</vt:lpstr>
      <vt:lpstr>Jesus’ own words</vt:lpstr>
      <vt:lpstr>No more pain or suffering</vt:lpstr>
      <vt:lpstr>Why was Jesus Christ crucified?</vt:lpstr>
      <vt:lpstr>PowerPoint Presentation</vt:lpstr>
      <vt:lpstr>The Consequence of Adam’s Sin</vt:lpstr>
      <vt:lpstr>The Source of Sin</vt:lpstr>
      <vt:lpstr>The Two-fold Problem</vt:lpstr>
      <vt:lpstr>Our Problem</vt:lpstr>
      <vt:lpstr>Our Problem</vt:lpstr>
      <vt:lpstr>God is Unchanging</vt:lpstr>
      <vt:lpstr>God’s Solution</vt:lpstr>
      <vt:lpstr>Jesus shared our nature</vt:lpstr>
      <vt:lpstr>Jesus shared our nature</vt:lpstr>
      <vt:lpstr>Tempted but Sinless</vt:lpstr>
      <vt:lpstr>Why Jesus had to Die</vt:lpstr>
      <vt:lpstr>God’s Righteousness</vt:lpstr>
      <vt:lpstr>God’s Righteousness</vt:lpstr>
      <vt:lpstr>Becoming The ‘Last Adam’</vt:lpstr>
      <vt:lpstr>PowerPoint Presentation</vt:lpstr>
      <vt:lpstr>Crucified with Christ</vt:lpstr>
      <vt:lpstr>Baptized into Christ</vt:lpstr>
      <vt:lpstr>PowerPoint Presentation</vt:lpstr>
      <vt:lpstr>Summary</vt:lpstr>
      <vt:lpstr>How to Be a Follower of Jesus</vt:lpstr>
      <vt:lpstr>In a nutshell:</vt:lpstr>
      <vt:lpstr>Belief</vt:lpstr>
      <vt:lpstr>Belief, repentance</vt:lpstr>
      <vt:lpstr>Belief, repentance, baptism</vt:lpstr>
      <vt:lpstr>Belief, repentance, baptism, the new life</vt:lpstr>
      <vt:lpstr>The Power of God’s word</vt:lpstr>
      <vt:lpstr>God’s commandments</vt:lpstr>
      <vt:lpstr>What would Jesus do?</vt:lpstr>
      <vt:lpstr>True peace of mind</vt:lpstr>
      <vt:lpstr>True peace of mind</vt:lpstr>
      <vt:lpstr>The Bible in a Nutshell</vt:lpstr>
      <vt:lpstr>Summary of Day</vt:lpstr>
      <vt:lpstr>Summary of Day</vt:lpstr>
      <vt:lpstr>Summary of Day</vt:lpstr>
      <vt:lpstr>Summary of Day</vt:lpstr>
      <vt:lpstr>The Bible in a Nutshell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Day Bible Seminar</dc:title>
  <dc:subject>Tomorrow's World - The Solution</dc:subject>
  <dc:creator>Stevenage Christadelphians</dc:creator>
  <cp:lastModifiedBy>Paul</cp:lastModifiedBy>
  <cp:revision>232</cp:revision>
  <cp:lastPrinted>1999-03-14T12:30:12Z</cp:lastPrinted>
  <dcterms:created xsi:type="dcterms:W3CDTF">1997-05-14T22:29:52Z</dcterms:created>
  <dcterms:modified xsi:type="dcterms:W3CDTF">2012-10-19T22:51:47Z</dcterms:modified>
</cp:coreProperties>
</file>